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18"/>
  </p:notesMasterIdLst>
  <p:sldIdLst>
    <p:sldId id="271" r:id="rId5"/>
    <p:sldId id="277" r:id="rId6"/>
    <p:sldId id="278" r:id="rId7"/>
    <p:sldId id="261" r:id="rId8"/>
    <p:sldId id="263" r:id="rId9"/>
    <p:sldId id="264" r:id="rId10"/>
    <p:sldId id="266" r:id="rId11"/>
    <p:sldId id="272" r:id="rId12"/>
    <p:sldId id="267" r:id="rId13"/>
    <p:sldId id="276" r:id="rId14"/>
    <p:sldId id="273"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567C7-5634-443C-BE91-B57C5A7BBFFA}" v="21" dt="2025-05-06T22:53:10.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Simkins" userId="S::edsimkin@uvm.edu::fe7cbeaa-79e7-4231-b5df-fe9afac6a243" providerId="AD" clId="Web-{F1D6EAA0-38AB-4D1A-A99C-C5CCA58A40F8}"/>
    <pc:docChg chg="modSld">
      <pc:chgData name="Erik Simkins" userId="S::edsimkin@uvm.edu::fe7cbeaa-79e7-4231-b5df-fe9afac6a243" providerId="AD" clId="Web-{F1D6EAA0-38AB-4D1A-A99C-C5CCA58A40F8}" dt="2024-02-06T23:58:33.844" v="66" actId="20577"/>
      <pc:docMkLst>
        <pc:docMk/>
      </pc:docMkLst>
      <pc:sldChg chg="modSp">
        <pc:chgData name="Erik Simkins" userId="S::edsimkin@uvm.edu::fe7cbeaa-79e7-4231-b5df-fe9afac6a243" providerId="AD" clId="Web-{F1D6EAA0-38AB-4D1A-A99C-C5CCA58A40F8}" dt="2024-02-06T23:58:33.844" v="66" actId="20577"/>
        <pc:sldMkLst>
          <pc:docMk/>
          <pc:sldMk cId="629434356" sldId="260"/>
        </pc:sldMkLst>
      </pc:sldChg>
    </pc:docChg>
  </pc:docChgLst>
  <pc:docChgLst>
    <pc:chgData name="Jack Mctasney" userId="S::jmctasne@uvm.edu::f3096a41-381b-4241-81bc-e43a7eb0008e" providerId="AD" clId="Web-{468E70BC-221A-4947-9E44-B6303003C3D6}"/>
    <pc:docChg chg="modSld">
      <pc:chgData name="Jack Mctasney" userId="S::jmctasne@uvm.edu::f3096a41-381b-4241-81bc-e43a7eb0008e" providerId="AD" clId="Web-{468E70BC-221A-4947-9E44-B6303003C3D6}" dt="2024-02-08T14:11:58.122" v="40" actId="20577"/>
      <pc:docMkLst>
        <pc:docMk/>
      </pc:docMkLst>
      <pc:sldChg chg="addSp delSp modSp">
        <pc:chgData name="Jack Mctasney" userId="S::jmctasne@uvm.edu::f3096a41-381b-4241-81bc-e43a7eb0008e" providerId="AD" clId="Web-{468E70BC-221A-4947-9E44-B6303003C3D6}" dt="2024-02-08T14:11:58.122" v="40" actId="20577"/>
        <pc:sldMkLst>
          <pc:docMk/>
          <pc:sldMk cId="1536240603" sldId="263"/>
        </pc:sldMkLst>
      </pc:sldChg>
    </pc:docChg>
  </pc:docChgLst>
  <pc:docChgLst>
    <pc:chgData name="Erik Simkins" userId="S::edsimkin@uvm.edu::fe7cbeaa-79e7-4231-b5df-fe9afac6a243" providerId="AD" clId="Web-{410AB7EB-E3BB-4698-BAD4-ECDE28F1BCE4}"/>
    <pc:docChg chg="addSld modSld">
      <pc:chgData name="Erik Simkins" userId="S::edsimkin@uvm.edu::fe7cbeaa-79e7-4231-b5df-fe9afac6a243" providerId="AD" clId="Web-{410AB7EB-E3BB-4698-BAD4-ECDE28F1BCE4}" dt="2024-02-08T00:16:47.203" v="187" actId="20577"/>
      <pc:docMkLst>
        <pc:docMk/>
      </pc:docMkLst>
      <pc:sldChg chg="modSp">
        <pc:chgData name="Erik Simkins" userId="S::edsimkin@uvm.edu::fe7cbeaa-79e7-4231-b5df-fe9afac6a243" providerId="AD" clId="Web-{410AB7EB-E3BB-4698-BAD4-ECDE28F1BCE4}" dt="2024-02-08T00:16:47.203" v="187" actId="20577"/>
        <pc:sldMkLst>
          <pc:docMk/>
          <pc:sldMk cId="1544539236" sldId="259"/>
        </pc:sldMkLst>
      </pc:sldChg>
      <pc:sldChg chg="addSp delSp modSp">
        <pc:chgData name="Erik Simkins" userId="S::edsimkin@uvm.edu::fe7cbeaa-79e7-4231-b5df-fe9afac6a243" providerId="AD" clId="Web-{410AB7EB-E3BB-4698-BAD4-ECDE28F1BCE4}" dt="2024-02-08T00:06:48.696" v="77"/>
        <pc:sldMkLst>
          <pc:docMk/>
          <pc:sldMk cId="629434356" sldId="260"/>
        </pc:sldMkLst>
      </pc:sldChg>
      <pc:sldChg chg="modSp">
        <pc:chgData name="Erik Simkins" userId="S::edsimkin@uvm.edu::fe7cbeaa-79e7-4231-b5df-fe9afac6a243" providerId="AD" clId="Web-{410AB7EB-E3BB-4698-BAD4-ECDE28F1BCE4}" dt="2024-02-08T00:13:24.222" v="139" actId="20577"/>
        <pc:sldMkLst>
          <pc:docMk/>
          <pc:sldMk cId="3397529085" sldId="264"/>
        </pc:sldMkLst>
      </pc:sldChg>
      <pc:sldChg chg="modSp">
        <pc:chgData name="Erik Simkins" userId="S::edsimkin@uvm.edu::fe7cbeaa-79e7-4231-b5df-fe9afac6a243" providerId="AD" clId="Web-{410AB7EB-E3BB-4698-BAD4-ECDE28F1BCE4}" dt="2024-02-08T00:14:15.819" v="147" actId="20577"/>
        <pc:sldMkLst>
          <pc:docMk/>
          <pc:sldMk cId="1871675390" sldId="271"/>
        </pc:sldMkLst>
      </pc:sldChg>
      <pc:sldChg chg="addSp delSp modSp add replId">
        <pc:chgData name="Erik Simkins" userId="S::edsimkin@uvm.edu::fe7cbeaa-79e7-4231-b5df-fe9afac6a243" providerId="AD" clId="Web-{410AB7EB-E3BB-4698-BAD4-ECDE28F1BCE4}" dt="2024-02-08T00:14:05.349" v="146" actId="20577"/>
        <pc:sldMkLst>
          <pc:docMk/>
          <pc:sldMk cId="2316968713" sldId="272"/>
        </pc:sldMkLst>
      </pc:sldChg>
    </pc:docChg>
  </pc:docChgLst>
  <pc:docChgLst>
    <pc:chgData name="Jack Mctasney" userId="S::jmctasne@uvm.edu::f3096a41-381b-4241-81bc-e43a7eb0008e" providerId="AD" clId="Web-{1386BBD1-CD52-4A0A-BD20-DE3A94170BC2}"/>
    <pc:docChg chg="modSld">
      <pc:chgData name="Jack Mctasney" userId="S::jmctasne@uvm.edu::f3096a41-381b-4241-81bc-e43a7eb0008e" providerId="AD" clId="Web-{1386BBD1-CD52-4A0A-BD20-DE3A94170BC2}" dt="2024-02-08T14:36:04.615" v="1" actId="1076"/>
      <pc:docMkLst>
        <pc:docMk/>
      </pc:docMkLst>
      <pc:sldChg chg="modSp">
        <pc:chgData name="Jack Mctasney" userId="S::jmctasne@uvm.edu::f3096a41-381b-4241-81bc-e43a7eb0008e" providerId="AD" clId="Web-{1386BBD1-CD52-4A0A-BD20-DE3A94170BC2}" dt="2024-02-08T14:36:04.615" v="1" actId="1076"/>
        <pc:sldMkLst>
          <pc:docMk/>
          <pc:sldMk cId="1536240603" sldId="263"/>
        </pc:sldMkLst>
      </pc:sldChg>
    </pc:docChg>
  </pc:docChgLst>
  <pc:docChgLst>
    <pc:chgData name="Jack Mctasney" userId="S::jmctasne@uvm.edu::f3096a41-381b-4241-81bc-e43a7eb0008e" providerId="AD" clId="Web-{DF8567C7-5634-443C-BE91-B57C5A7BBFFA}"/>
    <pc:docChg chg="modSld">
      <pc:chgData name="Jack Mctasney" userId="S::jmctasne@uvm.edu::f3096a41-381b-4241-81bc-e43a7eb0008e" providerId="AD" clId="Web-{DF8567C7-5634-443C-BE91-B57C5A7BBFFA}" dt="2025-05-06T22:53:10.699" v="10" actId="14100"/>
      <pc:docMkLst>
        <pc:docMk/>
      </pc:docMkLst>
      <pc:sldChg chg="modSp">
        <pc:chgData name="Jack Mctasney" userId="S::jmctasne@uvm.edu::f3096a41-381b-4241-81bc-e43a7eb0008e" providerId="AD" clId="Web-{DF8567C7-5634-443C-BE91-B57C5A7BBFFA}" dt="2025-05-06T22:53:10.699" v="10" actId="14100"/>
        <pc:sldMkLst>
          <pc:docMk/>
          <pc:sldMk cId="2316968713" sldId="272"/>
        </pc:sldMkLst>
        <pc:spChg chg="mod">
          <ac:chgData name="Jack Mctasney" userId="S::jmctasne@uvm.edu::f3096a41-381b-4241-81bc-e43a7eb0008e" providerId="AD" clId="Web-{DF8567C7-5634-443C-BE91-B57C5A7BBFFA}" dt="2025-05-06T22:53:10.699" v="10" actId="14100"/>
          <ac:spMkLst>
            <pc:docMk/>
            <pc:sldMk cId="2316968713" sldId="272"/>
            <ac:spMk id="9" creationId="{6FE03701-9004-C947-3DF3-DE464F1A0FE6}"/>
          </ac:spMkLst>
        </pc:spChg>
      </pc:sldChg>
    </pc:docChg>
  </pc:docChgLst>
  <pc:docChgLst>
    <pc:chgData name="Matthew Gallagher" userId="b9ebc411-4b15-47f5-941c-a0fb26b3753f" providerId="ADAL" clId="{0DC84A97-E282-4A63-91D1-8F0F31273EA6}"/>
    <pc:docChg chg="custSel addSld delSld modSld modMainMaster">
      <pc:chgData name="Matthew Gallagher" userId="b9ebc411-4b15-47f5-941c-a0fb26b3753f" providerId="ADAL" clId="{0DC84A97-E282-4A63-91D1-8F0F31273EA6}" dt="2024-01-10T15:19:38.865" v="33" actId="1076"/>
      <pc:docMkLst>
        <pc:docMk/>
      </pc:docMkLst>
      <pc:sldChg chg="delSp del delDesignElem">
        <pc:chgData name="Matthew Gallagher" userId="b9ebc411-4b15-47f5-941c-a0fb26b3753f" providerId="ADAL" clId="{0DC84A97-E282-4A63-91D1-8F0F31273EA6}" dt="2024-01-10T15:18:19.226" v="15" actId="47"/>
        <pc:sldMkLst>
          <pc:docMk/>
          <pc:sldMk cId="497121523" sldId="256"/>
        </pc:sldMkLst>
      </pc:sldChg>
      <pc:sldChg chg="addSp delSp modSp mod delDesignElem">
        <pc:chgData name="Matthew Gallagher" userId="b9ebc411-4b15-47f5-941c-a0fb26b3753f" providerId="ADAL" clId="{0DC84A97-E282-4A63-91D1-8F0F31273EA6}" dt="2024-01-10T15:18:44.331" v="19" actId="1076"/>
        <pc:sldMkLst>
          <pc:docMk/>
          <pc:sldMk cId="1544539236" sldId="259"/>
        </pc:sldMkLst>
      </pc:sldChg>
      <pc:sldChg chg="modSp">
        <pc:chgData name="Matthew Gallagher" userId="b9ebc411-4b15-47f5-941c-a0fb26b3753f" providerId="ADAL" clId="{0DC84A97-E282-4A63-91D1-8F0F31273EA6}" dt="2024-01-10T15:17:13.070" v="2"/>
        <pc:sldMkLst>
          <pc:docMk/>
          <pc:sldMk cId="629434356" sldId="260"/>
        </pc:sldMkLst>
      </pc:sldChg>
      <pc:sldChg chg="modSp">
        <pc:chgData name="Matthew Gallagher" userId="b9ebc411-4b15-47f5-941c-a0fb26b3753f" providerId="ADAL" clId="{0DC84A97-E282-4A63-91D1-8F0F31273EA6}" dt="2024-01-10T15:17:13.070" v="2"/>
        <pc:sldMkLst>
          <pc:docMk/>
          <pc:sldMk cId="2389430747" sldId="261"/>
        </pc:sldMkLst>
      </pc:sldChg>
      <pc:sldChg chg="modSp">
        <pc:chgData name="Matthew Gallagher" userId="b9ebc411-4b15-47f5-941c-a0fb26b3753f" providerId="ADAL" clId="{0DC84A97-E282-4A63-91D1-8F0F31273EA6}" dt="2024-01-10T15:18:56.448" v="23" actId="1076"/>
        <pc:sldMkLst>
          <pc:docMk/>
          <pc:sldMk cId="1536240603" sldId="263"/>
        </pc:sldMkLst>
      </pc:sldChg>
      <pc:sldChg chg="modSp">
        <pc:chgData name="Matthew Gallagher" userId="b9ebc411-4b15-47f5-941c-a0fb26b3753f" providerId="ADAL" clId="{0DC84A97-E282-4A63-91D1-8F0F31273EA6}" dt="2024-01-10T15:17:13.070" v="2"/>
        <pc:sldMkLst>
          <pc:docMk/>
          <pc:sldMk cId="3397529085" sldId="264"/>
        </pc:sldMkLst>
      </pc:sldChg>
      <pc:sldChg chg="modSp">
        <pc:chgData name="Matthew Gallagher" userId="b9ebc411-4b15-47f5-941c-a0fb26b3753f" providerId="ADAL" clId="{0DC84A97-E282-4A63-91D1-8F0F31273EA6}" dt="2024-01-10T15:17:13.070" v="2"/>
        <pc:sldMkLst>
          <pc:docMk/>
          <pc:sldMk cId="2104380296" sldId="265"/>
        </pc:sldMkLst>
      </pc:sldChg>
      <pc:sldChg chg="modSp">
        <pc:chgData name="Matthew Gallagher" userId="b9ebc411-4b15-47f5-941c-a0fb26b3753f" providerId="ADAL" clId="{0DC84A97-E282-4A63-91D1-8F0F31273EA6}" dt="2024-01-10T15:17:13.070" v="2"/>
        <pc:sldMkLst>
          <pc:docMk/>
          <pc:sldMk cId="1721207642" sldId="266"/>
        </pc:sldMkLst>
      </pc:sldChg>
      <pc:sldChg chg="modSp">
        <pc:chgData name="Matthew Gallagher" userId="b9ebc411-4b15-47f5-941c-a0fb26b3753f" providerId="ADAL" clId="{0DC84A97-E282-4A63-91D1-8F0F31273EA6}" dt="2024-01-10T15:17:13.070" v="2"/>
        <pc:sldMkLst>
          <pc:docMk/>
          <pc:sldMk cId="1191790752" sldId="267"/>
        </pc:sldMkLst>
      </pc:sldChg>
      <pc:sldChg chg="modSp">
        <pc:chgData name="Matthew Gallagher" userId="b9ebc411-4b15-47f5-941c-a0fb26b3753f" providerId="ADAL" clId="{0DC84A97-E282-4A63-91D1-8F0F31273EA6}" dt="2024-01-10T15:17:13.070" v="2"/>
        <pc:sldMkLst>
          <pc:docMk/>
          <pc:sldMk cId="2655937830" sldId="268"/>
        </pc:sldMkLst>
      </pc:sldChg>
      <pc:sldChg chg="modSp mod">
        <pc:chgData name="Matthew Gallagher" userId="b9ebc411-4b15-47f5-941c-a0fb26b3753f" providerId="ADAL" clId="{0DC84A97-E282-4A63-91D1-8F0F31273EA6}" dt="2024-01-10T15:19:18.284" v="27" actId="1076"/>
        <pc:sldMkLst>
          <pc:docMk/>
          <pc:sldMk cId="519008613" sldId="269"/>
        </pc:sldMkLst>
      </pc:sldChg>
      <pc:sldChg chg="modSp mod">
        <pc:chgData name="Matthew Gallagher" userId="b9ebc411-4b15-47f5-941c-a0fb26b3753f" providerId="ADAL" clId="{0DC84A97-E282-4A63-91D1-8F0F31273EA6}" dt="2024-01-10T15:19:38.865" v="33" actId="1076"/>
        <pc:sldMkLst>
          <pc:docMk/>
          <pc:sldMk cId="3184643874" sldId="270"/>
        </pc:sldMkLst>
      </pc:sldChg>
      <pc:sldChg chg="delSp modSp new mod">
        <pc:chgData name="Matthew Gallagher" userId="b9ebc411-4b15-47f5-941c-a0fb26b3753f" providerId="ADAL" clId="{0DC84A97-E282-4A63-91D1-8F0F31273EA6}" dt="2024-01-10T15:18:15.258" v="14" actId="1076"/>
        <pc:sldMkLst>
          <pc:docMk/>
          <pc:sldMk cId="1871675390" sldId="271"/>
        </pc:sldMkLst>
      </pc:sldChg>
      <pc:sldMasterChg chg="addSp delSp modSp mod">
        <pc:chgData name="Matthew Gallagher" userId="b9ebc411-4b15-47f5-941c-a0fb26b3753f" providerId="ADAL" clId="{0DC84A97-E282-4A63-91D1-8F0F31273EA6}" dt="2024-01-10T15:17:40.499" v="8"/>
        <pc:sldMasterMkLst>
          <pc:docMk/>
          <pc:sldMasterMk cId="1143866942" sldId="2147483678"/>
        </pc:sldMasterMkLst>
      </pc:sldMasterChg>
    </pc:docChg>
  </pc:docChgLst>
  <pc:docChgLst>
    <pc:chgData name="Ian Cassidy" userId="S::icassidy@uvm.edu::047ad695-8e66-419c-9161-66e09d91985b" providerId="AD" clId="Web-{CCF73C6F-8353-9CB1-D635-A1B25161DA9A}"/>
    <pc:docChg chg="addSld modSld">
      <pc:chgData name="Ian Cassidy" userId="S::icassidy@uvm.edu::047ad695-8e66-419c-9161-66e09d91985b" providerId="AD" clId="Web-{CCF73C6F-8353-9CB1-D635-A1B25161DA9A}" dt="2025-02-06T15:08:05.419" v="113"/>
      <pc:docMkLst>
        <pc:docMk/>
      </pc:docMkLst>
      <pc:sldChg chg="addSp delSp modSp new">
        <pc:chgData name="Ian Cassidy" userId="S::icassidy@uvm.edu::047ad695-8e66-419c-9161-66e09d91985b" providerId="AD" clId="Web-{CCF73C6F-8353-9CB1-D635-A1B25161DA9A}" dt="2025-02-06T15:08:05.419" v="113"/>
        <pc:sldMkLst>
          <pc:docMk/>
          <pc:sldMk cId="4152436140" sldId="277"/>
        </pc:sldMkLst>
        <pc:spChg chg="del">
          <ac:chgData name="Ian Cassidy" userId="S::icassidy@uvm.edu::047ad695-8e66-419c-9161-66e09d91985b" providerId="AD" clId="Web-{CCF73C6F-8353-9CB1-D635-A1B25161DA9A}" dt="2025-02-06T14:57:30.887" v="1"/>
          <ac:spMkLst>
            <pc:docMk/>
            <pc:sldMk cId="4152436140" sldId="277"/>
            <ac:spMk id="2" creationId="{64FC23FA-D0B5-20D6-F154-35AAF3D73C29}"/>
          </ac:spMkLst>
        </pc:spChg>
        <pc:spChg chg="del mod">
          <ac:chgData name="Ian Cassidy" userId="S::icassidy@uvm.edu::047ad695-8e66-419c-9161-66e09d91985b" providerId="AD" clId="Web-{CCF73C6F-8353-9CB1-D635-A1B25161DA9A}" dt="2025-02-06T14:57:36.168" v="3"/>
          <ac:spMkLst>
            <pc:docMk/>
            <pc:sldMk cId="4152436140" sldId="277"/>
            <ac:spMk id="3" creationId="{333279A4-DD4F-BAB1-2FEB-114763164007}"/>
          </ac:spMkLst>
        </pc:spChg>
        <pc:spChg chg="add mod">
          <ac:chgData name="Ian Cassidy" userId="S::icassidy@uvm.edu::047ad695-8e66-419c-9161-66e09d91985b" providerId="AD" clId="Web-{CCF73C6F-8353-9CB1-D635-A1B25161DA9A}" dt="2025-02-06T15:03:03.778" v="57" actId="20577"/>
          <ac:spMkLst>
            <pc:docMk/>
            <pc:sldMk cId="4152436140" sldId="277"/>
            <ac:spMk id="11" creationId="{4EB3AED0-41A5-55F4-4219-DF4C6FA00CCB}"/>
          </ac:spMkLst>
        </pc:spChg>
        <pc:spChg chg="add mod">
          <ac:chgData name="Ian Cassidy" userId="S::icassidy@uvm.edu::047ad695-8e66-419c-9161-66e09d91985b" providerId="AD" clId="Web-{CCF73C6F-8353-9CB1-D635-A1B25161DA9A}" dt="2025-02-06T15:04:40.215" v="105" actId="20577"/>
          <ac:spMkLst>
            <pc:docMk/>
            <pc:sldMk cId="4152436140" sldId="277"/>
            <ac:spMk id="12" creationId="{DFF36287-9212-51C9-6001-A9C23FF3C19A}"/>
          </ac:spMkLst>
        </pc:spChg>
        <pc:picChg chg="add mod">
          <ac:chgData name="Ian Cassidy" userId="S::icassidy@uvm.edu::047ad695-8e66-419c-9161-66e09d91985b" providerId="AD" clId="Web-{CCF73C6F-8353-9CB1-D635-A1B25161DA9A}" dt="2025-02-06T15:02:35.637" v="49" actId="1076"/>
          <ac:picMkLst>
            <pc:docMk/>
            <pc:sldMk cId="4152436140" sldId="277"/>
            <ac:picMk id="4" creationId="{222E81CE-803B-3898-70A5-BDA39B70FC55}"/>
          </ac:picMkLst>
        </pc:picChg>
        <pc:picChg chg="add del mod">
          <ac:chgData name="Ian Cassidy" userId="S::icassidy@uvm.edu::047ad695-8e66-419c-9161-66e09d91985b" providerId="AD" clId="Web-{CCF73C6F-8353-9CB1-D635-A1B25161DA9A}" dt="2025-02-06T15:00:50.231" v="14"/>
          <ac:picMkLst>
            <pc:docMk/>
            <pc:sldMk cId="4152436140" sldId="277"/>
            <ac:picMk id="8" creationId="{E318EA02-E5B4-1F7F-B22D-57B0892F641D}"/>
          </ac:picMkLst>
        </pc:picChg>
        <pc:picChg chg="add del mod">
          <ac:chgData name="Ian Cassidy" userId="S::icassidy@uvm.edu::047ad695-8e66-419c-9161-66e09d91985b" providerId="AD" clId="Web-{CCF73C6F-8353-9CB1-D635-A1B25161DA9A}" dt="2025-02-06T15:01:25.824" v="21"/>
          <ac:picMkLst>
            <pc:docMk/>
            <pc:sldMk cId="4152436140" sldId="277"/>
            <ac:picMk id="10" creationId="{01B67BBB-8BE5-C917-0171-47115E6136CD}"/>
          </ac:picMkLst>
        </pc:picChg>
        <pc:inkChg chg="add del">
          <ac:chgData name="Ian Cassidy" userId="S::icassidy@uvm.edu::047ad695-8e66-419c-9161-66e09d91985b" providerId="AD" clId="Web-{CCF73C6F-8353-9CB1-D635-A1B25161DA9A}" dt="2025-02-06T15:00:51.418" v="15"/>
          <ac:inkMkLst>
            <pc:docMk/>
            <pc:sldMk cId="4152436140" sldId="277"/>
            <ac:inkMk id="5" creationId="{AB4FA1C2-F849-65C3-BF20-39108A081557}"/>
          </ac:inkMkLst>
        </pc:inkChg>
        <pc:inkChg chg="add del">
          <ac:chgData name="Ian Cassidy" userId="S::icassidy@uvm.edu::047ad695-8e66-419c-9161-66e09d91985b" providerId="AD" clId="Web-{CCF73C6F-8353-9CB1-D635-A1B25161DA9A}" dt="2025-02-06T15:00:03.184" v="10"/>
          <ac:inkMkLst>
            <pc:docMk/>
            <pc:sldMk cId="4152436140" sldId="277"/>
            <ac:inkMk id="6" creationId="{F825BA53-F8EA-3C46-E9C2-0CD1A81DC7F8}"/>
          </ac:inkMkLst>
        </pc:inkChg>
        <pc:inkChg chg="add del">
          <ac:chgData name="Ian Cassidy" userId="S::icassidy@uvm.edu::047ad695-8e66-419c-9161-66e09d91985b" providerId="AD" clId="Web-{CCF73C6F-8353-9CB1-D635-A1B25161DA9A}" dt="2025-02-06T15:00:01.293" v="9"/>
          <ac:inkMkLst>
            <pc:docMk/>
            <pc:sldMk cId="4152436140" sldId="277"/>
            <ac:inkMk id="7" creationId="{27F95BAF-B699-4CB3-DC36-9943213DE6C0}"/>
          </ac:inkMkLst>
        </pc:inkChg>
        <pc:inkChg chg="add del">
          <ac:chgData name="Ian Cassidy" userId="S::icassidy@uvm.edu::047ad695-8e66-419c-9161-66e09d91985b" providerId="AD" clId="Web-{CCF73C6F-8353-9CB1-D635-A1B25161DA9A}" dt="2025-02-06T15:00:49.293" v="13"/>
          <ac:inkMkLst>
            <pc:docMk/>
            <pc:sldMk cId="4152436140" sldId="277"/>
            <ac:inkMk id="9" creationId="{6A87D034-2623-8738-4483-E49BDE8AB854}"/>
          </ac:inkMkLst>
        </pc:inkChg>
        <pc:inkChg chg="add">
          <ac:chgData name="Ian Cassidy" userId="S::icassidy@uvm.edu::047ad695-8e66-419c-9161-66e09d91985b" providerId="AD" clId="Web-{CCF73C6F-8353-9CB1-D635-A1B25161DA9A}" dt="2025-02-06T15:08:01.247" v="111"/>
          <ac:inkMkLst>
            <pc:docMk/>
            <pc:sldMk cId="4152436140" sldId="277"/>
            <ac:inkMk id="13" creationId="{159F767F-D646-2AB2-64F1-4D200CE6379A}"/>
          </ac:inkMkLst>
        </pc:inkChg>
        <pc:inkChg chg="add">
          <ac:chgData name="Ian Cassidy" userId="S::icassidy@uvm.edu::047ad695-8e66-419c-9161-66e09d91985b" providerId="AD" clId="Web-{CCF73C6F-8353-9CB1-D635-A1B25161DA9A}" dt="2025-02-06T15:08:03.387" v="112"/>
          <ac:inkMkLst>
            <pc:docMk/>
            <pc:sldMk cId="4152436140" sldId="277"/>
            <ac:inkMk id="14" creationId="{46958DDE-0364-385A-9199-BBEF20FA2C65}"/>
          </ac:inkMkLst>
        </pc:inkChg>
        <pc:inkChg chg="add">
          <ac:chgData name="Ian Cassidy" userId="S::icassidy@uvm.edu::047ad695-8e66-419c-9161-66e09d91985b" providerId="AD" clId="Web-{CCF73C6F-8353-9CB1-D635-A1B25161DA9A}" dt="2025-02-06T15:08:05.419" v="113"/>
          <ac:inkMkLst>
            <pc:docMk/>
            <pc:sldMk cId="4152436140" sldId="277"/>
            <ac:inkMk id="15" creationId="{EA070AB4-3ACC-1EE9-BC3E-7A7F704F30DF}"/>
          </ac:inkMkLst>
        </pc:inkChg>
      </pc:sldChg>
      <pc:sldChg chg="addSp delSp">
        <pc:chgData name="Ian Cassidy" userId="S::icassidy@uvm.edu::047ad695-8e66-419c-9161-66e09d91985b" providerId="AD" clId="Web-{CCF73C6F-8353-9CB1-D635-A1B25161DA9A}" dt="2025-02-06T15:07:54.122" v="110"/>
        <pc:sldMkLst>
          <pc:docMk/>
          <pc:sldMk cId="3778433052" sldId="278"/>
        </pc:sldMkLst>
        <pc:inkChg chg="add del">
          <ac:chgData name="Ian Cassidy" userId="S::icassidy@uvm.edu::047ad695-8e66-419c-9161-66e09d91985b" providerId="AD" clId="Web-{CCF73C6F-8353-9CB1-D635-A1B25161DA9A}" dt="2025-02-06T15:07:54.122" v="110"/>
          <ac:inkMkLst>
            <pc:docMk/>
            <pc:sldMk cId="3778433052" sldId="278"/>
            <ac:inkMk id="3" creationId="{B65BF3AF-A44B-6170-1D9B-3A2C22647979}"/>
          </ac:inkMkLst>
        </pc:inkChg>
        <pc:inkChg chg="add del">
          <ac:chgData name="Ian Cassidy" userId="S::icassidy@uvm.edu::047ad695-8e66-419c-9161-66e09d91985b" providerId="AD" clId="Web-{CCF73C6F-8353-9CB1-D635-A1B25161DA9A}" dt="2025-02-06T15:07:26.247" v="107"/>
          <ac:inkMkLst>
            <pc:docMk/>
            <pc:sldMk cId="3778433052" sldId="278"/>
            <ac:inkMk id="5" creationId="{E4312D36-AAA4-ABE5-797C-38EF47534AB3}"/>
          </ac:inkMkLst>
        </pc:inkChg>
        <pc:inkChg chg="add">
          <ac:chgData name="Ian Cassidy" userId="S::icassidy@uvm.edu::047ad695-8e66-419c-9161-66e09d91985b" providerId="AD" clId="Web-{CCF73C6F-8353-9CB1-D635-A1B25161DA9A}" dt="2025-02-06T15:07:34.247" v="108"/>
          <ac:inkMkLst>
            <pc:docMk/>
            <pc:sldMk cId="3778433052" sldId="278"/>
            <ac:inkMk id="6" creationId="{CE64AB37-12A2-D99E-4CBA-07E59D92A56E}"/>
          </ac:inkMkLst>
        </pc:inkChg>
      </pc:sldChg>
    </pc:docChg>
  </pc:docChgLst>
  <pc:docChgLst>
    <pc:chgData name="Erik Simkins" userId="S::edsimkin@uvm.edu::fe7cbeaa-79e7-4231-b5df-fe9afac6a243" providerId="AD" clId="Web-{15EDC23B-1829-4917-BF1E-F995C9646020}"/>
    <pc:docChg chg="modSld">
      <pc:chgData name="Erik Simkins" userId="S::edsimkin@uvm.edu::fe7cbeaa-79e7-4231-b5df-fe9afac6a243" providerId="AD" clId="Web-{15EDC23B-1829-4917-BF1E-F995C9646020}" dt="2024-02-06T22:53:02.716" v="5" actId="20577"/>
      <pc:docMkLst>
        <pc:docMk/>
      </pc:docMkLst>
      <pc:sldChg chg="addSp delSp modSp">
        <pc:chgData name="Erik Simkins" userId="S::edsimkin@uvm.edu::fe7cbeaa-79e7-4231-b5df-fe9afac6a243" providerId="AD" clId="Web-{15EDC23B-1829-4917-BF1E-F995C9646020}" dt="2024-02-06T22:53:02.716" v="5" actId="20577"/>
        <pc:sldMkLst>
          <pc:docMk/>
          <pc:sldMk cId="1536240603" sldId="263"/>
        </pc:sldMkLst>
      </pc:sldChg>
    </pc:docChg>
  </pc:docChgLst>
  <pc:docChgLst>
    <pc:chgData name="Jack Mctasney" userId="S::jmctasne@uvm.edu::f3096a41-381b-4241-81bc-e43a7eb0008e" providerId="AD" clId="Web-{8ED52A68-9E3C-480C-8B18-892FA643A4E7}"/>
    <pc:docChg chg="delSld modSld">
      <pc:chgData name="Jack Mctasney" userId="S::jmctasne@uvm.edu::f3096a41-381b-4241-81bc-e43a7eb0008e" providerId="AD" clId="Web-{8ED52A68-9E3C-480C-8B18-892FA643A4E7}" dt="2025-02-03T17:23:48.952" v="46" actId="1076"/>
      <pc:docMkLst>
        <pc:docMk/>
      </pc:docMkLst>
      <pc:sldChg chg="del">
        <pc:chgData name="Jack Mctasney" userId="S::jmctasne@uvm.edu::f3096a41-381b-4241-81bc-e43a7eb0008e" providerId="AD" clId="Web-{8ED52A68-9E3C-480C-8B18-892FA643A4E7}" dt="2025-02-03T17:19:00.295" v="3"/>
        <pc:sldMkLst>
          <pc:docMk/>
          <pc:sldMk cId="1544539236" sldId="259"/>
        </pc:sldMkLst>
      </pc:sldChg>
      <pc:sldChg chg="del">
        <pc:chgData name="Jack Mctasney" userId="S::jmctasne@uvm.edu::f3096a41-381b-4241-81bc-e43a7eb0008e" providerId="AD" clId="Web-{8ED52A68-9E3C-480C-8B18-892FA643A4E7}" dt="2025-02-03T17:19:42.607" v="4"/>
        <pc:sldMkLst>
          <pc:docMk/>
          <pc:sldMk cId="629434356" sldId="260"/>
        </pc:sldMkLst>
      </pc:sldChg>
      <pc:sldChg chg="addSp modSp">
        <pc:chgData name="Jack Mctasney" userId="S::jmctasne@uvm.edu::f3096a41-381b-4241-81bc-e43a7eb0008e" providerId="AD" clId="Web-{8ED52A68-9E3C-480C-8B18-892FA643A4E7}" dt="2025-02-03T17:23:48.952" v="46" actId="1076"/>
        <pc:sldMkLst>
          <pc:docMk/>
          <pc:sldMk cId="1536240603" sldId="263"/>
        </pc:sldMkLst>
        <pc:spChg chg="mod">
          <ac:chgData name="Jack Mctasney" userId="S::jmctasne@uvm.edu::f3096a41-381b-4241-81bc-e43a7eb0008e" providerId="AD" clId="Web-{8ED52A68-9E3C-480C-8B18-892FA643A4E7}" dt="2025-02-03T17:23:48.952" v="45" actId="1076"/>
          <ac:spMkLst>
            <pc:docMk/>
            <pc:sldMk cId="1536240603" sldId="263"/>
            <ac:spMk id="2" creationId="{ED7ACF7E-7C4F-4896-959C-670AB5187DE5}"/>
          </ac:spMkLst>
        </pc:spChg>
        <pc:spChg chg="mod">
          <ac:chgData name="Jack Mctasney" userId="S::jmctasne@uvm.edu::f3096a41-381b-4241-81bc-e43a7eb0008e" providerId="AD" clId="Web-{8ED52A68-9E3C-480C-8B18-892FA643A4E7}" dt="2025-02-03T17:23:48.936" v="42" actId="1076"/>
          <ac:spMkLst>
            <pc:docMk/>
            <pc:sldMk cId="1536240603" sldId="263"/>
            <ac:spMk id="5" creationId="{9436D5C7-2923-D7CF-480A-D5A239440689}"/>
          </ac:spMkLst>
        </pc:spChg>
        <pc:spChg chg="mod">
          <ac:chgData name="Jack Mctasney" userId="S::jmctasne@uvm.edu::f3096a41-381b-4241-81bc-e43a7eb0008e" providerId="AD" clId="Web-{8ED52A68-9E3C-480C-8B18-892FA643A4E7}" dt="2025-02-03T17:23:48.936" v="43" actId="1076"/>
          <ac:spMkLst>
            <pc:docMk/>
            <pc:sldMk cId="1536240603" sldId="263"/>
            <ac:spMk id="6" creationId="{1625C31B-42D1-D9CA-9FAA-190F4B157023}"/>
          </ac:spMkLst>
        </pc:spChg>
        <pc:spChg chg="mod">
          <ac:chgData name="Jack Mctasney" userId="S::jmctasne@uvm.edu::f3096a41-381b-4241-81bc-e43a7eb0008e" providerId="AD" clId="Web-{8ED52A68-9E3C-480C-8B18-892FA643A4E7}" dt="2025-02-03T17:23:48.952" v="44" actId="1076"/>
          <ac:spMkLst>
            <pc:docMk/>
            <pc:sldMk cId="1536240603" sldId="263"/>
            <ac:spMk id="7" creationId="{A8B9DE0A-97E4-FC6D-CB86-72887FCE036C}"/>
          </ac:spMkLst>
        </pc:spChg>
        <pc:spChg chg="mod">
          <ac:chgData name="Jack Mctasney" userId="S::jmctasne@uvm.edu::f3096a41-381b-4241-81bc-e43a7eb0008e" providerId="AD" clId="Web-{8ED52A68-9E3C-480C-8B18-892FA643A4E7}" dt="2025-02-03T17:23:48.952" v="46" actId="1076"/>
          <ac:spMkLst>
            <pc:docMk/>
            <pc:sldMk cId="1536240603" sldId="263"/>
            <ac:spMk id="9" creationId="{154CCB03-291A-B34B-40B4-A3F9115B29E6}"/>
          </ac:spMkLst>
        </pc:spChg>
        <pc:spChg chg="add mod">
          <ac:chgData name="Jack Mctasney" userId="S::jmctasne@uvm.edu::f3096a41-381b-4241-81bc-e43a7eb0008e" providerId="AD" clId="Web-{8ED52A68-9E3C-480C-8B18-892FA643A4E7}" dt="2025-02-03T17:23:39.608" v="39" actId="1076"/>
          <ac:spMkLst>
            <pc:docMk/>
            <pc:sldMk cId="1536240603" sldId="263"/>
            <ac:spMk id="10" creationId="{F0262D68-00F4-0993-F068-691AC49DC256}"/>
          </ac:spMkLst>
        </pc:spChg>
        <pc:picChg chg="mod">
          <ac:chgData name="Jack Mctasney" userId="S::jmctasne@uvm.edu::f3096a41-381b-4241-81bc-e43a7eb0008e" providerId="AD" clId="Web-{8ED52A68-9E3C-480C-8B18-892FA643A4E7}" dt="2025-02-03T17:23:48.905" v="40" actId="1076"/>
          <ac:picMkLst>
            <pc:docMk/>
            <pc:sldMk cId="1536240603" sldId="263"/>
            <ac:picMk id="3" creationId="{8F62F23D-8228-A7B7-CB9F-8BEB47F91D73}"/>
          </ac:picMkLst>
        </pc:picChg>
        <pc:picChg chg="mod">
          <ac:chgData name="Jack Mctasney" userId="S::jmctasne@uvm.edu::f3096a41-381b-4241-81bc-e43a7eb0008e" providerId="AD" clId="Web-{8ED52A68-9E3C-480C-8B18-892FA643A4E7}" dt="2025-02-03T17:23:48.921" v="41" actId="1076"/>
          <ac:picMkLst>
            <pc:docMk/>
            <pc:sldMk cId="1536240603" sldId="263"/>
            <ac:picMk id="4" creationId="{C5B8DB67-645F-058F-6EE6-038A015AFC37}"/>
          </ac:picMkLst>
        </pc:picChg>
      </pc:sldChg>
      <pc:sldChg chg="modSp">
        <pc:chgData name="Jack Mctasney" userId="S::jmctasne@uvm.edu::f3096a41-381b-4241-81bc-e43a7eb0008e" providerId="AD" clId="Web-{8ED52A68-9E3C-480C-8B18-892FA643A4E7}" dt="2025-02-03T17:18:44.201" v="2" actId="20577"/>
        <pc:sldMkLst>
          <pc:docMk/>
          <pc:sldMk cId="1871675390" sldId="271"/>
        </pc:sldMkLst>
        <pc:spChg chg="mod">
          <ac:chgData name="Jack Mctasney" userId="S::jmctasne@uvm.edu::f3096a41-381b-4241-81bc-e43a7eb0008e" providerId="AD" clId="Web-{8ED52A68-9E3C-480C-8B18-892FA643A4E7}" dt="2025-02-03T17:18:44.201" v="2" actId="20577"/>
          <ac:spMkLst>
            <pc:docMk/>
            <pc:sldMk cId="1871675390" sldId="271"/>
            <ac:spMk id="2" creationId="{CF1CBACE-18C6-BE9A-65B0-F0F521B59291}"/>
          </ac:spMkLst>
        </pc:spChg>
      </pc:sldChg>
      <pc:sldChg chg="addSp modSp">
        <pc:chgData name="Jack Mctasney" userId="S::jmctasne@uvm.edu::f3096a41-381b-4241-81bc-e43a7eb0008e" providerId="AD" clId="Web-{8ED52A68-9E3C-480C-8B18-892FA643A4E7}" dt="2025-02-03T17:22:41.374" v="25" actId="20577"/>
        <pc:sldMkLst>
          <pc:docMk/>
          <pc:sldMk cId="3704066203" sldId="273"/>
        </pc:sldMkLst>
        <pc:spChg chg="mod">
          <ac:chgData name="Jack Mctasney" userId="S::jmctasne@uvm.edu::f3096a41-381b-4241-81bc-e43a7eb0008e" providerId="AD" clId="Web-{8ED52A68-9E3C-480C-8B18-892FA643A4E7}" dt="2025-02-03T17:22:41.374" v="25" actId="20577"/>
          <ac:spMkLst>
            <pc:docMk/>
            <pc:sldMk cId="3704066203" sldId="273"/>
            <ac:spMk id="2" creationId="{D2AB581D-ACA3-B50B-6331-F97EE01ADAA3}"/>
          </ac:spMkLst>
        </pc:spChg>
        <pc:spChg chg="add">
          <ac:chgData name="Jack Mctasney" userId="S::jmctasne@uvm.edu::f3096a41-381b-4241-81bc-e43a7eb0008e" providerId="AD" clId="Web-{8ED52A68-9E3C-480C-8B18-892FA643A4E7}" dt="2025-02-03T17:21:16.811" v="22"/>
          <ac:spMkLst>
            <pc:docMk/>
            <pc:sldMk cId="3704066203" sldId="273"/>
            <ac:spMk id="4" creationId="{55F9A54B-8BF6-8A7C-AA38-CFE0F558D780}"/>
          </ac:spMkLst>
        </pc:spChg>
      </pc:sldChg>
      <pc:sldChg chg="addSp modSp">
        <pc:chgData name="Jack Mctasney" userId="S::jmctasne@uvm.edu::f3096a41-381b-4241-81bc-e43a7eb0008e" providerId="AD" clId="Web-{8ED52A68-9E3C-480C-8B18-892FA643A4E7}" dt="2025-02-03T17:21:03.436" v="21" actId="20577"/>
        <pc:sldMkLst>
          <pc:docMk/>
          <pc:sldMk cId="830932462" sldId="274"/>
        </pc:sldMkLst>
        <pc:spChg chg="add mod">
          <ac:chgData name="Jack Mctasney" userId="S::jmctasne@uvm.edu::f3096a41-381b-4241-81bc-e43a7eb0008e" providerId="AD" clId="Web-{8ED52A68-9E3C-480C-8B18-892FA643A4E7}" dt="2025-02-03T17:21:03.436" v="21" actId="20577"/>
          <ac:spMkLst>
            <pc:docMk/>
            <pc:sldMk cId="830932462" sldId="274"/>
            <ac:spMk id="8" creationId="{7448FCD1-B7B6-BAB0-70D0-5DD794BA7233}"/>
          </ac:spMkLst>
        </pc:spChg>
      </pc:sldChg>
    </pc:docChg>
  </pc:docChgLst>
  <pc:docChgLst>
    <pc:chgData name="Jack Mctasney" userId="S::jmctasne@uvm.edu::f3096a41-381b-4241-81bc-e43a7eb0008e" providerId="AD" clId="Web-{5D7F173E-B144-42A5-8B71-81A509A7B880}"/>
    <pc:docChg chg="modSld">
      <pc:chgData name="Jack Mctasney" userId="S::jmctasne@uvm.edu::f3096a41-381b-4241-81bc-e43a7eb0008e" providerId="AD" clId="Web-{5D7F173E-B144-42A5-8B71-81A509A7B880}" dt="2024-02-08T13:44:42.456" v="17" actId="20577"/>
      <pc:docMkLst>
        <pc:docMk/>
      </pc:docMkLst>
      <pc:sldChg chg="modSp">
        <pc:chgData name="Jack Mctasney" userId="S::jmctasne@uvm.edu::f3096a41-381b-4241-81bc-e43a7eb0008e" providerId="AD" clId="Web-{5D7F173E-B144-42A5-8B71-81A509A7B880}" dt="2024-02-08T13:44:42.456" v="17" actId="20577"/>
        <pc:sldMkLst>
          <pc:docMk/>
          <pc:sldMk cId="1536240603" sldId="263"/>
        </pc:sldMkLst>
      </pc:sldChg>
    </pc:docChg>
  </pc:docChgLst>
  <pc:docChgLst>
    <pc:chgData name="Jack Mctasney" userId="S::jmctasne@uvm.edu::f3096a41-381b-4241-81bc-e43a7eb0008e" providerId="AD" clId="Web-{1C9044C3-B0FA-484D-B43E-CD7B9149A64C}"/>
    <pc:docChg chg="modSld">
      <pc:chgData name="Jack Mctasney" userId="S::jmctasne@uvm.edu::f3096a41-381b-4241-81bc-e43a7eb0008e" providerId="AD" clId="Web-{1C9044C3-B0FA-484D-B43E-CD7B9149A64C}" dt="2024-02-08T14:28:25.419" v="73" actId="1076"/>
      <pc:docMkLst>
        <pc:docMk/>
      </pc:docMkLst>
      <pc:sldChg chg="addSp modSp">
        <pc:chgData name="Jack Mctasney" userId="S::jmctasne@uvm.edu::f3096a41-381b-4241-81bc-e43a7eb0008e" providerId="AD" clId="Web-{1C9044C3-B0FA-484D-B43E-CD7B9149A64C}" dt="2024-02-08T14:28:25.419" v="73" actId="1076"/>
        <pc:sldMkLst>
          <pc:docMk/>
          <pc:sldMk cId="629434356" sldId="260"/>
        </pc:sldMkLst>
      </pc:sldChg>
      <pc:sldChg chg="addSp modSp">
        <pc:chgData name="Jack Mctasney" userId="S::jmctasne@uvm.edu::f3096a41-381b-4241-81bc-e43a7eb0008e" providerId="AD" clId="Web-{1C9044C3-B0FA-484D-B43E-CD7B9149A64C}" dt="2024-02-08T14:14:51.635" v="48" actId="1076"/>
        <pc:sldMkLst>
          <pc:docMk/>
          <pc:sldMk cId="1536240603" sldId="263"/>
        </pc:sldMkLst>
      </pc:sldChg>
    </pc:docChg>
  </pc:docChgLst>
  <pc:docChgLst>
    <pc:chgData name="Jack Mctasney" userId="S::jmctasne@uvm.edu::f3096a41-381b-4241-81bc-e43a7eb0008e" providerId="AD" clId="Web-{7BA628D6-5ED2-4FB0-A8CE-F29691899253}"/>
    <pc:docChg chg="modSld">
      <pc:chgData name="Jack Mctasney" userId="S::jmctasne@uvm.edu::f3096a41-381b-4241-81bc-e43a7eb0008e" providerId="AD" clId="Web-{7BA628D6-5ED2-4FB0-A8CE-F29691899253}" dt="2025-02-14T13:23:39.376" v="14" actId="20577"/>
      <pc:docMkLst>
        <pc:docMk/>
      </pc:docMkLst>
      <pc:sldChg chg="modSp">
        <pc:chgData name="Jack Mctasney" userId="S::jmctasne@uvm.edu::f3096a41-381b-4241-81bc-e43a7eb0008e" providerId="AD" clId="Web-{7BA628D6-5ED2-4FB0-A8CE-F29691899253}" dt="2025-02-14T13:23:39.376" v="14" actId="20577"/>
        <pc:sldMkLst>
          <pc:docMk/>
          <pc:sldMk cId="830932462" sldId="274"/>
        </pc:sldMkLst>
        <pc:spChg chg="mod">
          <ac:chgData name="Jack Mctasney" userId="S::jmctasne@uvm.edu::f3096a41-381b-4241-81bc-e43a7eb0008e" providerId="AD" clId="Web-{7BA628D6-5ED2-4FB0-A8CE-F29691899253}" dt="2025-02-14T13:22:07.073" v="7" actId="20577"/>
          <ac:spMkLst>
            <pc:docMk/>
            <pc:sldMk cId="830932462" sldId="274"/>
            <ac:spMk id="2" creationId="{3ED70B73-B066-5B93-7517-86252ABD9626}"/>
          </ac:spMkLst>
        </pc:spChg>
        <pc:spChg chg="mod">
          <ac:chgData name="Jack Mctasney" userId="S::jmctasne@uvm.edu::f3096a41-381b-4241-81bc-e43a7eb0008e" providerId="AD" clId="Web-{7BA628D6-5ED2-4FB0-A8CE-F29691899253}" dt="2025-02-14T13:23:39.376" v="14" actId="20577"/>
          <ac:spMkLst>
            <pc:docMk/>
            <pc:sldMk cId="830932462" sldId="274"/>
            <ac:spMk id="8" creationId="{7448FCD1-B7B6-BAB0-70D0-5DD794BA7233}"/>
          </ac:spMkLst>
        </pc:spChg>
      </pc:sldChg>
      <pc:sldChg chg="addSp modSp">
        <pc:chgData name="Jack Mctasney" userId="S::jmctasne@uvm.edu::f3096a41-381b-4241-81bc-e43a7eb0008e" providerId="AD" clId="Web-{7BA628D6-5ED2-4FB0-A8CE-F29691899253}" dt="2025-02-14T13:19:49.143" v="1" actId="1076"/>
        <pc:sldMkLst>
          <pc:docMk/>
          <pc:sldMk cId="31087505" sldId="276"/>
        </pc:sldMkLst>
        <pc:spChg chg="add">
          <ac:chgData name="Jack Mctasney" userId="S::jmctasne@uvm.edu::f3096a41-381b-4241-81bc-e43a7eb0008e" providerId="AD" clId="Web-{7BA628D6-5ED2-4FB0-A8CE-F29691899253}" dt="2025-02-14T13:19:44.861" v="0"/>
          <ac:spMkLst>
            <pc:docMk/>
            <pc:sldMk cId="31087505" sldId="276"/>
            <ac:spMk id="7" creationId="{33832562-5228-5920-00E3-D8B7EB35CA9F}"/>
          </ac:spMkLst>
        </pc:spChg>
        <pc:picChg chg="mod">
          <ac:chgData name="Jack Mctasney" userId="S::jmctasne@uvm.edu::f3096a41-381b-4241-81bc-e43a7eb0008e" providerId="AD" clId="Web-{7BA628D6-5ED2-4FB0-A8CE-F29691899253}" dt="2025-02-14T13:19:49.143" v="1" actId="1076"/>
          <ac:picMkLst>
            <pc:docMk/>
            <pc:sldMk cId="31087505" sldId="276"/>
            <ac:picMk id="4" creationId="{C9EDA344-ABB0-C166-9117-FA74C89B1238}"/>
          </ac:picMkLst>
        </pc:picChg>
      </pc:sldChg>
    </pc:docChg>
  </pc:docChgLst>
  <pc:docChgLst>
    <pc:chgData name="Erik Simkins" userId="S::edsimkin@uvm.edu::fe7cbeaa-79e7-4231-b5df-fe9afac6a243" providerId="AD" clId="Web-{C0498A59-1352-4BFD-8CC5-9848B58C99A9}"/>
    <pc:docChg chg="delSld modSld">
      <pc:chgData name="Erik Simkins" userId="S::edsimkin@uvm.edu::fe7cbeaa-79e7-4231-b5df-fe9afac6a243" providerId="AD" clId="Web-{C0498A59-1352-4BFD-8CC5-9848B58C99A9}" dt="2024-02-07T00:12:40.103" v="42"/>
      <pc:docMkLst>
        <pc:docMk/>
      </pc:docMkLst>
      <pc:sldChg chg="modSp">
        <pc:chgData name="Erik Simkins" userId="S::edsimkin@uvm.edu::fe7cbeaa-79e7-4231-b5df-fe9afac6a243" providerId="AD" clId="Web-{C0498A59-1352-4BFD-8CC5-9848B58C99A9}" dt="2024-02-07T00:09:53.574" v="38" actId="20577"/>
        <pc:sldMkLst>
          <pc:docMk/>
          <pc:sldMk cId="629434356" sldId="260"/>
        </pc:sldMkLst>
      </pc:sldChg>
      <pc:sldChg chg="del">
        <pc:chgData name="Erik Simkins" userId="S::edsimkin@uvm.edu::fe7cbeaa-79e7-4231-b5df-fe9afac6a243" providerId="AD" clId="Web-{C0498A59-1352-4BFD-8CC5-9848B58C99A9}" dt="2024-02-07T00:11:42.705" v="39"/>
        <pc:sldMkLst>
          <pc:docMk/>
          <pc:sldMk cId="2104380296" sldId="265"/>
        </pc:sldMkLst>
      </pc:sldChg>
      <pc:sldChg chg="del">
        <pc:chgData name="Erik Simkins" userId="S::edsimkin@uvm.edu::fe7cbeaa-79e7-4231-b5df-fe9afac6a243" providerId="AD" clId="Web-{C0498A59-1352-4BFD-8CC5-9848B58C99A9}" dt="2024-02-07T00:12:23.977" v="40"/>
        <pc:sldMkLst>
          <pc:docMk/>
          <pc:sldMk cId="2655937830" sldId="268"/>
        </pc:sldMkLst>
      </pc:sldChg>
      <pc:sldChg chg="del">
        <pc:chgData name="Erik Simkins" userId="S::edsimkin@uvm.edu::fe7cbeaa-79e7-4231-b5df-fe9afac6a243" providerId="AD" clId="Web-{C0498A59-1352-4BFD-8CC5-9848B58C99A9}" dt="2024-02-07T00:12:31.540" v="41"/>
        <pc:sldMkLst>
          <pc:docMk/>
          <pc:sldMk cId="519008613" sldId="269"/>
        </pc:sldMkLst>
      </pc:sldChg>
      <pc:sldChg chg="del">
        <pc:chgData name="Erik Simkins" userId="S::edsimkin@uvm.edu::fe7cbeaa-79e7-4231-b5df-fe9afac6a243" providerId="AD" clId="Web-{C0498A59-1352-4BFD-8CC5-9848B58C99A9}" dt="2024-02-07T00:12:40.103" v="42"/>
        <pc:sldMkLst>
          <pc:docMk/>
          <pc:sldMk cId="3184643874" sldId="270"/>
        </pc:sldMkLst>
      </pc:sldChg>
      <pc:sldChg chg="modSp">
        <pc:chgData name="Erik Simkins" userId="S::edsimkin@uvm.edu::fe7cbeaa-79e7-4231-b5df-fe9afac6a243" providerId="AD" clId="Web-{C0498A59-1352-4BFD-8CC5-9848B58C99A9}" dt="2024-02-07T00:09:41.589" v="36" actId="20577"/>
        <pc:sldMkLst>
          <pc:docMk/>
          <pc:sldMk cId="1871675390" sldId="271"/>
        </pc:sldMkLst>
      </pc:sldChg>
    </pc:docChg>
  </pc:docChgLst>
  <pc:docChgLst>
    <pc:chgData name="Jack Mctasney" userId="S::jmctasne@uvm.edu::f3096a41-381b-4241-81bc-e43a7eb0008e" providerId="AD" clId="Web-{4DFA41B4-B481-4909-BFE4-25190054DFBB}"/>
    <pc:docChg chg="modSld">
      <pc:chgData name="Jack Mctasney" userId="S::jmctasne@uvm.edu::f3096a41-381b-4241-81bc-e43a7eb0008e" providerId="AD" clId="Web-{4DFA41B4-B481-4909-BFE4-25190054DFBB}" dt="2024-02-07T00:00:29.083" v="0" actId="1076"/>
      <pc:docMkLst>
        <pc:docMk/>
      </pc:docMkLst>
      <pc:sldChg chg="modSp">
        <pc:chgData name="Jack Mctasney" userId="S::jmctasne@uvm.edu::f3096a41-381b-4241-81bc-e43a7eb0008e" providerId="AD" clId="Web-{4DFA41B4-B481-4909-BFE4-25190054DFBB}" dt="2024-02-07T00:00:29.083" v="0" actId="1076"/>
        <pc:sldMkLst>
          <pc:docMk/>
          <pc:sldMk cId="1536240603" sldId="263"/>
        </pc:sldMkLst>
      </pc:sldChg>
    </pc:docChg>
  </pc:docChgLst>
  <pc:docChgLst>
    <pc:chgData name="Jack Mctasney" userId="S::jmctasne@uvm.edu::f3096a41-381b-4241-81bc-e43a7eb0008e" providerId="AD" clId="Web-{68DDC828-2742-4CC0-A83C-FAFD891C1A6A}"/>
    <pc:docChg chg="addSld delSld modSld">
      <pc:chgData name="Jack Mctasney" userId="S::jmctasne@uvm.edu::f3096a41-381b-4241-81bc-e43a7eb0008e" providerId="AD" clId="Web-{68DDC828-2742-4CC0-A83C-FAFD891C1A6A}" dt="2025-02-06T15:22:46.051" v="389" actId="14100"/>
      <pc:docMkLst>
        <pc:docMk/>
      </pc:docMkLst>
      <pc:sldChg chg="addSp modSp">
        <pc:chgData name="Jack Mctasney" userId="S::jmctasne@uvm.edu::f3096a41-381b-4241-81bc-e43a7eb0008e" providerId="AD" clId="Web-{68DDC828-2742-4CC0-A83C-FAFD891C1A6A}" dt="2025-02-06T15:22:46.051" v="389" actId="14100"/>
        <pc:sldMkLst>
          <pc:docMk/>
          <pc:sldMk cId="3704066203" sldId="273"/>
        </pc:sldMkLst>
        <pc:picChg chg="add mod">
          <ac:chgData name="Jack Mctasney" userId="S::jmctasne@uvm.edu::f3096a41-381b-4241-81bc-e43a7eb0008e" providerId="AD" clId="Web-{68DDC828-2742-4CC0-A83C-FAFD891C1A6A}" dt="2025-02-06T15:22:46.051" v="389" actId="14100"/>
          <ac:picMkLst>
            <pc:docMk/>
            <pc:sldMk cId="3704066203" sldId="273"/>
            <ac:picMk id="3" creationId="{BD5EA093-860D-89A7-B6C7-899202A3DC0D}"/>
          </ac:picMkLst>
        </pc:picChg>
      </pc:sldChg>
      <pc:sldChg chg="addSp delSp modSp">
        <pc:chgData name="Jack Mctasney" userId="S::jmctasne@uvm.edu::f3096a41-381b-4241-81bc-e43a7eb0008e" providerId="AD" clId="Web-{68DDC828-2742-4CC0-A83C-FAFD891C1A6A}" dt="2025-02-06T14:48:34.328" v="298" actId="14100"/>
        <pc:sldMkLst>
          <pc:docMk/>
          <pc:sldMk cId="830932462" sldId="274"/>
        </pc:sldMkLst>
        <pc:spChg chg="del">
          <ac:chgData name="Jack Mctasney" userId="S::jmctasne@uvm.edu::f3096a41-381b-4241-81bc-e43a7eb0008e" providerId="AD" clId="Web-{68DDC828-2742-4CC0-A83C-FAFD891C1A6A}" dt="2025-02-06T14:46:46.965" v="292"/>
          <ac:spMkLst>
            <pc:docMk/>
            <pc:sldMk cId="830932462" sldId="274"/>
            <ac:spMk id="5" creationId="{F54C3A80-1CE1-6145-5FD4-05EAFBC6681B}"/>
          </ac:spMkLst>
        </pc:spChg>
        <pc:spChg chg="del">
          <ac:chgData name="Jack Mctasney" userId="S::jmctasne@uvm.edu::f3096a41-381b-4241-81bc-e43a7eb0008e" providerId="AD" clId="Web-{68DDC828-2742-4CC0-A83C-FAFD891C1A6A}" dt="2025-02-06T14:46:45.199" v="291"/>
          <ac:spMkLst>
            <pc:docMk/>
            <pc:sldMk cId="830932462" sldId="274"/>
            <ac:spMk id="6" creationId="{66090067-6091-3A5D-2ADC-2AB273B9FF02}"/>
          </ac:spMkLst>
        </pc:spChg>
        <pc:spChg chg="del">
          <ac:chgData name="Jack Mctasney" userId="S::jmctasne@uvm.edu::f3096a41-381b-4241-81bc-e43a7eb0008e" providerId="AD" clId="Web-{68DDC828-2742-4CC0-A83C-FAFD891C1A6A}" dt="2025-02-06T14:46:45.199" v="290"/>
          <ac:spMkLst>
            <pc:docMk/>
            <pc:sldMk cId="830932462" sldId="274"/>
            <ac:spMk id="7" creationId="{92BB91B5-43DA-5301-D10F-C6AFCEC0C0F5}"/>
          </ac:spMkLst>
        </pc:spChg>
        <pc:picChg chg="add mod">
          <ac:chgData name="Jack Mctasney" userId="S::jmctasne@uvm.edu::f3096a41-381b-4241-81bc-e43a7eb0008e" providerId="AD" clId="Web-{68DDC828-2742-4CC0-A83C-FAFD891C1A6A}" dt="2025-02-06T14:48:34.328" v="298" actId="14100"/>
          <ac:picMkLst>
            <pc:docMk/>
            <pc:sldMk cId="830932462" sldId="274"/>
            <ac:picMk id="3" creationId="{E4E35072-B83B-8C01-45AC-735995439804}"/>
          </ac:picMkLst>
        </pc:picChg>
        <pc:picChg chg="del">
          <ac:chgData name="Jack Mctasney" userId="S::jmctasne@uvm.edu::f3096a41-381b-4241-81bc-e43a7eb0008e" providerId="AD" clId="Web-{68DDC828-2742-4CC0-A83C-FAFD891C1A6A}" dt="2025-02-06T14:46:42.574" v="289"/>
          <ac:picMkLst>
            <pc:docMk/>
            <pc:sldMk cId="830932462" sldId="274"/>
            <ac:picMk id="4" creationId="{83B73530-344D-682C-3C22-BE73280EA876}"/>
          </ac:picMkLst>
        </pc:picChg>
        <pc:picChg chg="add mod">
          <ac:chgData name="Jack Mctasney" userId="S::jmctasne@uvm.edu::f3096a41-381b-4241-81bc-e43a7eb0008e" providerId="AD" clId="Web-{68DDC828-2742-4CC0-A83C-FAFD891C1A6A}" dt="2025-02-06T14:46:59.216" v="297" actId="1076"/>
          <ac:picMkLst>
            <pc:docMk/>
            <pc:sldMk cId="830932462" sldId="274"/>
            <ac:picMk id="9" creationId="{735716A2-BC31-B2B1-3A1F-93DBDD4997EE}"/>
          </ac:picMkLst>
        </pc:picChg>
      </pc:sldChg>
      <pc:sldChg chg="addSp modSp">
        <pc:chgData name="Jack Mctasney" userId="S::jmctasne@uvm.edu::f3096a41-381b-4241-81bc-e43a7eb0008e" providerId="AD" clId="Web-{68DDC828-2742-4CC0-A83C-FAFD891C1A6A}" dt="2025-02-06T14:49:38.174" v="329" actId="1076"/>
        <pc:sldMkLst>
          <pc:docMk/>
          <pc:sldMk cId="838951612" sldId="275"/>
        </pc:sldMkLst>
        <pc:spChg chg="add mod">
          <ac:chgData name="Jack Mctasney" userId="S::jmctasne@uvm.edu::f3096a41-381b-4241-81bc-e43a7eb0008e" providerId="AD" clId="Web-{68DDC828-2742-4CC0-A83C-FAFD891C1A6A}" dt="2025-02-06T14:49:38.174" v="329" actId="1076"/>
          <ac:spMkLst>
            <pc:docMk/>
            <pc:sldMk cId="838951612" sldId="275"/>
            <ac:spMk id="5" creationId="{5BB00F04-4FB5-E73E-C19A-6EF0AA483E1A}"/>
          </ac:spMkLst>
        </pc:spChg>
      </pc:sldChg>
      <pc:sldChg chg="addSp modSp new">
        <pc:chgData name="Jack Mctasney" userId="S::jmctasne@uvm.edu::f3096a41-381b-4241-81bc-e43a7eb0008e" providerId="AD" clId="Web-{68DDC828-2742-4CC0-A83C-FAFD891C1A6A}" dt="2025-02-06T14:39:37.498" v="285" actId="20577"/>
        <pc:sldMkLst>
          <pc:docMk/>
          <pc:sldMk cId="31087505" sldId="276"/>
        </pc:sldMkLst>
        <pc:spChg chg="mod">
          <ac:chgData name="Jack Mctasney" userId="S::jmctasne@uvm.edu::f3096a41-381b-4241-81bc-e43a7eb0008e" providerId="AD" clId="Web-{68DDC828-2742-4CC0-A83C-FAFD891C1A6A}" dt="2025-02-06T14:27:59.304" v="17" actId="20577"/>
          <ac:spMkLst>
            <pc:docMk/>
            <pc:sldMk cId="31087505" sldId="276"/>
            <ac:spMk id="2" creationId="{88180956-2C21-B0B2-7FD2-36E9CF565694}"/>
          </ac:spMkLst>
        </pc:spChg>
        <pc:spChg chg="add mod">
          <ac:chgData name="Jack Mctasney" userId="S::jmctasne@uvm.edu::f3096a41-381b-4241-81bc-e43a7eb0008e" providerId="AD" clId="Web-{68DDC828-2742-4CC0-A83C-FAFD891C1A6A}" dt="2025-02-06T14:39:37.498" v="285" actId="20577"/>
          <ac:spMkLst>
            <pc:docMk/>
            <pc:sldMk cId="31087505" sldId="276"/>
            <ac:spMk id="5" creationId="{13A037D1-CFBA-0BFB-AB21-4168FC71ED07}"/>
          </ac:spMkLst>
        </pc:spChg>
        <pc:picChg chg="add mod modCrop">
          <ac:chgData name="Jack Mctasney" userId="S::jmctasne@uvm.edu::f3096a41-381b-4241-81bc-e43a7eb0008e" providerId="AD" clId="Web-{68DDC828-2742-4CC0-A83C-FAFD891C1A6A}" dt="2025-02-06T14:30:58.278" v="30" actId="1076"/>
          <ac:picMkLst>
            <pc:docMk/>
            <pc:sldMk cId="31087505" sldId="276"/>
            <ac:picMk id="3" creationId="{F0E4B856-EDB7-7313-C395-37A6B6BBAA70}"/>
          </ac:picMkLst>
        </pc:picChg>
        <pc:picChg chg="add mod">
          <ac:chgData name="Jack Mctasney" userId="S::jmctasne@uvm.edu::f3096a41-381b-4241-81bc-e43a7eb0008e" providerId="AD" clId="Web-{68DDC828-2742-4CC0-A83C-FAFD891C1A6A}" dt="2025-02-06T14:31:12.497" v="34" actId="1076"/>
          <ac:picMkLst>
            <pc:docMk/>
            <pc:sldMk cId="31087505" sldId="276"/>
            <ac:picMk id="4" creationId="{C9EDA344-ABB0-C166-9117-FA74C89B1238}"/>
          </ac:picMkLst>
        </pc:picChg>
      </pc:sldChg>
      <pc:sldChg chg="add del replId">
        <pc:chgData name="Jack Mctasney" userId="S::jmctasne@uvm.edu::f3096a41-381b-4241-81bc-e43a7eb0008e" providerId="AD" clId="Web-{68DDC828-2742-4CC0-A83C-FAFD891C1A6A}" dt="2025-02-06T14:30:25.480" v="26"/>
        <pc:sldMkLst>
          <pc:docMk/>
          <pc:sldMk cId="4060739439" sldId="277"/>
        </pc:sldMkLst>
      </pc:sldChg>
      <pc:sldChg chg="addSp delSp modSp new">
        <pc:chgData name="Jack Mctasney" userId="S::jmctasne@uvm.edu::f3096a41-381b-4241-81bc-e43a7eb0008e" providerId="AD" clId="Web-{68DDC828-2742-4CC0-A83C-FAFD891C1A6A}" dt="2025-02-06T15:08:12.116" v="386" actId="20577"/>
        <pc:sldMkLst>
          <pc:docMk/>
          <pc:sldMk cId="3778433052" sldId="278"/>
        </pc:sldMkLst>
        <pc:spChg chg="mod">
          <ac:chgData name="Jack Mctasney" userId="S::jmctasne@uvm.edu::f3096a41-381b-4241-81bc-e43a7eb0008e" providerId="AD" clId="Web-{68DDC828-2742-4CC0-A83C-FAFD891C1A6A}" dt="2025-02-06T15:07:31.599" v="347" actId="20577"/>
          <ac:spMkLst>
            <pc:docMk/>
            <pc:sldMk cId="3778433052" sldId="278"/>
            <ac:spMk id="2" creationId="{9D68C00E-7FE6-8E96-2872-8731E55D2118}"/>
          </ac:spMkLst>
        </pc:spChg>
        <pc:spChg chg="del">
          <ac:chgData name="Jack Mctasney" userId="S::jmctasne@uvm.edu::f3096a41-381b-4241-81bc-e43a7eb0008e" providerId="AD" clId="Web-{68DDC828-2742-4CC0-A83C-FAFD891C1A6A}" dt="2025-02-06T15:07:06.911" v="337"/>
          <ac:spMkLst>
            <pc:docMk/>
            <pc:sldMk cId="3778433052" sldId="278"/>
            <ac:spMk id="3" creationId="{92552BC5-EF81-DB62-BCC1-6512D32CB623}"/>
          </ac:spMkLst>
        </pc:spChg>
        <pc:spChg chg="add del mod">
          <ac:chgData name="Jack Mctasney" userId="S::jmctasne@uvm.edu::f3096a41-381b-4241-81bc-e43a7eb0008e" providerId="AD" clId="Web-{68DDC828-2742-4CC0-A83C-FAFD891C1A6A}" dt="2025-02-06T15:07:48.256" v="350"/>
          <ac:spMkLst>
            <pc:docMk/>
            <pc:sldMk cId="3778433052" sldId="278"/>
            <ac:spMk id="7" creationId="{1744DA09-0FAF-EB2E-5422-98A5472AD9C2}"/>
          </ac:spMkLst>
        </pc:spChg>
        <pc:spChg chg="add mod">
          <ac:chgData name="Jack Mctasney" userId="S::jmctasne@uvm.edu::f3096a41-381b-4241-81bc-e43a7eb0008e" providerId="AD" clId="Web-{68DDC828-2742-4CC0-A83C-FAFD891C1A6A}" dt="2025-02-06T15:08:12.116" v="386" actId="20577"/>
          <ac:spMkLst>
            <pc:docMk/>
            <pc:sldMk cId="3778433052" sldId="278"/>
            <ac:spMk id="9" creationId="{ED204285-1B4F-BF22-EA50-8A8828711F09}"/>
          </ac:spMkLst>
        </pc:spChg>
        <pc:picChg chg="add mod">
          <ac:chgData name="Jack Mctasney" userId="S::jmctasne@uvm.edu::f3096a41-381b-4241-81bc-e43a7eb0008e" providerId="AD" clId="Web-{68DDC828-2742-4CC0-A83C-FAFD891C1A6A}" dt="2025-02-06T15:07:15.271" v="342" actId="1076"/>
          <ac:picMkLst>
            <pc:docMk/>
            <pc:sldMk cId="3778433052" sldId="278"/>
            <ac:picMk id="4" creationId="{C806D6C0-2085-B74F-85B5-AD0B48441D46}"/>
          </ac:picMkLst>
        </pc:picChg>
      </pc:sldChg>
    </pc:docChg>
  </pc:docChgLst>
  <pc:docChgLst>
    <pc:chgData name="Jack Mctasney" userId="S::jmctasne@uvm.edu::f3096a41-381b-4241-81bc-e43a7eb0008e" providerId="AD" clId="Web-{4E5784A2-CA8D-49D2-991D-AA28F36FEEB7}"/>
    <pc:docChg chg="modSld">
      <pc:chgData name="Jack Mctasney" userId="S::jmctasne@uvm.edu::f3096a41-381b-4241-81bc-e43a7eb0008e" providerId="AD" clId="Web-{4E5784A2-CA8D-49D2-991D-AA28F36FEEB7}" dt="2025-02-06T15:23:13.650" v="1"/>
      <pc:docMkLst>
        <pc:docMk/>
      </pc:docMkLst>
      <pc:sldChg chg="modSp">
        <pc:chgData name="Jack Mctasney" userId="S::jmctasne@uvm.edu::f3096a41-381b-4241-81bc-e43a7eb0008e" providerId="AD" clId="Web-{4E5784A2-CA8D-49D2-991D-AA28F36FEEB7}" dt="2025-02-06T15:23:13.650" v="1"/>
        <pc:sldMkLst>
          <pc:docMk/>
          <pc:sldMk cId="3704066203" sldId="273"/>
        </pc:sldMkLst>
        <pc:picChg chg="mod modCrop">
          <ac:chgData name="Jack Mctasney" userId="S::jmctasne@uvm.edu::f3096a41-381b-4241-81bc-e43a7eb0008e" providerId="AD" clId="Web-{4E5784A2-CA8D-49D2-991D-AA28F36FEEB7}" dt="2025-02-06T15:23:13.650" v="1"/>
          <ac:picMkLst>
            <pc:docMk/>
            <pc:sldMk cId="3704066203" sldId="273"/>
            <ac:picMk id="3" creationId="{BD5EA093-860D-89A7-B6C7-899202A3DC0D}"/>
          </ac:picMkLst>
        </pc:picChg>
      </pc:sldChg>
    </pc:docChg>
  </pc:docChgLst>
  <pc:docChgLst>
    <pc:chgData name="Jack Mctasney" userId="S::jmctasne@uvm.edu::f3096a41-381b-4241-81bc-e43a7eb0008e" providerId="AD" clId="Web-{F203334E-7BA2-4D75-88DC-D85610F2F60F}"/>
    <pc:docChg chg="modSld">
      <pc:chgData name="Jack Mctasney" userId="S::jmctasne@uvm.edu::f3096a41-381b-4241-81bc-e43a7eb0008e" providerId="AD" clId="Web-{F203334E-7BA2-4D75-88DC-D85610F2F60F}" dt="2024-02-08T13:45:33.008" v="23" actId="20577"/>
      <pc:docMkLst>
        <pc:docMk/>
      </pc:docMkLst>
      <pc:sldChg chg="modSp">
        <pc:chgData name="Jack Mctasney" userId="S::jmctasne@uvm.edu::f3096a41-381b-4241-81bc-e43a7eb0008e" providerId="AD" clId="Web-{F203334E-7BA2-4D75-88DC-D85610F2F60F}" dt="2024-02-08T13:45:33.008" v="23" actId="20577"/>
        <pc:sldMkLst>
          <pc:docMk/>
          <pc:sldMk cId="1536240603" sldId="263"/>
        </pc:sldMkLst>
      </pc:sldChg>
    </pc:docChg>
  </pc:docChgLst>
  <pc:docChgLst>
    <pc:chgData name="Erik Simkins" userId="S::edsimkin@uvm.edu::fe7cbeaa-79e7-4231-b5df-fe9afac6a243" providerId="AD" clId="Web-{980189E9-D42E-4581-8FCA-15BF2A89D853}"/>
    <pc:docChg chg="modSld">
      <pc:chgData name="Erik Simkins" userId="S::edsimkin@uvm.edu::fe7cbeaa-79e7-4231-b5df-fe9afac6a243" providerId="AD" clId="Web-{980189E9-D42E-4581-8FCA-15BF2A89D853}" dt="2024-02-06T23:42:19.058" v="20" actId="20577"/>
      <pc:docMkLst>
        <pc:docMk/>
      </pc:docMkLst>
      <pc:sldChg chg="modSp">
        <pc:chgData name="Erik Simkins" userId="S::edsimkin@uvm.edu::fe7cbeaa-79e7-4231-b5df-fe9afac6a243" providerId="AD" clId="Web-{980189E9-D42E-4581-8FCA-15BF2A89D853}" dt="2024-02-06T23:42:19.058" v="20" actId="20577"/>
        <pc:sldMkLst>
          <pc:docMk/>
          <pc:sldMk cId="629434356" sldId="260"/>
        </pc:sldMkLst>
      </pc:sldChg>
      <pc:sldChg chg="modSp">
        <pc:chgData name="Erik Simkins" userId="S::edsimkin@uvm.edu::fe7cbeaa-79e7-4231-b5df-fe9afac6a243" providerId="AD" clId="Web-{980189E9-D42E-4581-8FCA-15BF2A89D853}" dt="2024-02-06T23:12:20.485" v="1" actId="1076"/>
        <pc:sldMkLst>
          <pc:docMk/>
          <pc:sldMk cId="2389430747" sldId="26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6T15:08:01.866"/>
    </inkml:context>
    <inkml:brush xml:id="br0">
      <inkml:brushProperty name="width" value="0.1" units="cm"/>
      <inkml:brushProperty name="height" value="0.1" units="cm"/>
      <inkml:brushProperty name="color" value="#E71224"/>
    </inkml:brush>
  </inkml:definitions>
  <inkml:trace contextRef="#ctx0" brushRef="#br0">26448 5789 16383 0 0,'0'11'0'0'0,"0"18"0"0"0,0 14 0 0 0,0 12 0 0 0,3 6 0 0 0,2 1 0 0 0,0 0 0 0 0,-2-7 0 0 0,4-9 0 0 0,-1-5 0 0 0,-1-6 0 0 0,3-9 0 0 0,-1-5 0 0 0,0-3 0 0 0,0-1 0 0 0,1 1 0 0 0,-2 0 0 0 0,-2 2 0 0 0,-1 0 0 0 0,-2 0 0 0 0,0 1 0 0 0,-1 0 0 0 0,0 1 0 0 0,-1-1 0 0 0,1-3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6T15:08:03.820"/>
    </inkml:context>
    <inkml:brush xml:id="br0">
      <inkml:brushProperty name="width" value="0.1" units="cm"/>
      <inkml:brushProperty name="height" value="0.1" units="cm"/>
      <inkml:brushProperty name="color" value="#E71224"/>
    </inkml:brush>
  </inkml:definitions>
  <inkml:trace contextRef="#ctx0" brushRef="#br0">26024 5345 16383 0 0,'0'7'0'0'0,"4"13"0"0"0,1 7 0 0 0,-1 6 0 0 0,0 8 0 0 0,2 1 0 0 0,1-3 0 0 0,2-5 0 0 0,0-4 0 0 0,1-4 0 0 0,0-3 0 0 0,-2-1 0 0 0,-2-2 0 0 0,-3 1 0 0 0,2-1 0 0 0,1 0 0 0 0,2 1 0 0 0,0 0 0 0 0,-2 0 0 0 0,-1 0 0 0 0,2 0 0 0 0,0 0 0 0 0,-2 0 0 0 0,-1 0 0 0 0,-2 1 0 0 0,-1-1 0 0 0,0 0 0 0 0,-1 0 0 0 0,0 0 0 0 0,-1 1 0 0 0,1-1 0 0 0,0 0 0 0 0,0 0 0 0 0,0 0 0 0 0,0 0 0 0 0,0 0 0 0 0,0-7 0 0 0,0-6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6T15:08:06.212"/>
    </inkml:context>
    <inkml:brush xml:id="br0">
      <inkml:brushProperty name="width" value="0.1" units="cm"/>
      <inkml:brushProperty name="height" value="0.1" units="cm"/>
      <inkml:brushProperty name="color" value="#E71224"/>
    </inkml:brush>
  </inkml:definitions>
  <inkml:trace contextRef="#ctx0" brushRef="#br0">24056 6593 16383 0 0,'7'8'0'0'0,"13"12"0"0"0,15 11 0 0 0,18 6 0 0 0,15 9 0 0 0,18 11 0 0 0,5 5 0 0 0,8 1 0 0 0,6 0 0 0 0,-5-8 0 0 0,-8-5 0 0 0,-9-8 0 0 0,-11-7 0 0 0,-8-3 0 0 0,-7-3 0 0 0,-6-6 0 0 0,-4 0 0 0 0,-4-1 0 0 0,-1-3 0 0 0,-5-6 0 0 0,-1-1 0 0 0,-3 2 0 0 0,-3 0 0 0 0,-1 3 0 0 0,0-2 0 0 0,-3 0 0 0 0,-1-2 0 0 0,2-4 0 0 0,0-3 0 0 0,-1 1 0 0 0,2 3 0 0 0,0-1 0 0 0,6-1 0 0 0,5 2 0 0 0,-1 2 0 0 0,0-1 0 0 0,1-2 0 0 0,1 1 0 0 0,1-1 0 0 0,-3-3 0 0 0,-1-1 0 0 0,5-3 0 0 0,1 0 0 0 0,6-2 0 0 0,7-4 0 0 0,2-1 0 0 0,3-7 0 0 0,0-2 0 0 0,2-2 0 0 0,-3 3 0 0 0,-5 2 0 0 0,-4 0 0 0 0,-11-2 0 0 0,-9-2 0 0 0,-5 1 0 0 0,-5 4 0 0 0,-1-1 0 0 0,-1 1 0 0 0,0 0 0 0 0,-4-3 0 0 0,1 1 0 0 0,-4-1 0 0 0,-4-1 0 0 0,1 0 0 0 0,-1 0 0 0 0,-2-1 0 0 0,-3-2 0 0 0,0-2 0 0 0,-3-1 0 0 0,1 0 0 0 0,-1-2 0 0 0,-1 1 0 0 0,1-1 0 0 0,-1 1 0 0 0,1-1 0 0 0,0 1 0 0 0,0 0 0 0 0,3 3 0 0 0,2 2 0 0 0,0-1 0 0 0,2 3 0 0 0,1 1 0 0 0,-2-2 0 0 0,-2-2 0 0 0,-1-1 0 0 0,-1-2 0 0 0,-5 3 0 0 0,-2 5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6T15:07:35.412"/>
    </inkml:context>
    <inkml:brush xml:id="br0">
      <inkml:brushProperty name="width" value="0.1" units="cm"/>
      <inkml:brushProperty name="height" value="0.1" units="cm"/>
      <inkml:brushProperty name="color" value="#E71224"/>
    </inkml:brush>
  </inkml:definitions>
  <inkml:trace contextRef="#ctx0" brushRef="#br0">7009 9998 16383 0 0,'3'0'0'0'0,"4"0"0"0"0,9 0 0 0 0,16 0 0 0 0,14-3 0 0 0,24-7 0 0 0,21-4 0 0 0,14-5 0 0 0,10-3 0 0 0,-2 0 0 0 0,-7 1 0 0 0,-15 3 0 0 0,-18 3 0 0 0,-17 4 0 0 0,-13 3 0 0 0,-9 3 0 0 0,-9 3 0 0 0,-6 2 0 0 0,-2 0 0 0 0,-3 1 0 0 0,1-1 0 0 0,2 1 0 0 0,4-1 0 0 0,8 1 0 0 0,7-1 0 0 0,0 0 0 0 0,-1 0 0 0 0,0 0 0 0 0,-3 0 0 0 0,1 0 0 0 0,1 0 0 0 0,-3 3 0 0 0,0 1 0 0 0,-4-1 0 0 0,1 3 0 0 0,-3 0 0 0 0,-3-1 0 0 0,-1-2 0 0 0,0 0 0 0 0,1-2 0 0 0,1 2 0 0 0,3 1 0 0 0,-1 0 0 0 0,2-2 0 0 0,-1 0 0 0 0,-3-1 0 0 0,2 2 0 0 0,-2 1 0 0 0,-2 0 0 0 0,-1-1 0 0 0,2-1 0 0 0,-1-1 0 0 0,0-1 0 0 0,-2 0 0 0 0,0 0 0 0 0,-2 0 0 0 0,0 3 0 0 0,0 1 0 0 0,-1-1 0 0 0,1 0 0 0 0,-1-1 0 0 0,1-1 0 0 0,-1 0 0 0 0,1-1 0 0 0,0 0 0 0 0,-1 0 0 0 0,1 0 0 0 0,0 0 0 0 0,-1 2 0 0 0,1 2 0 0 0,0 0 0 0 0,-1-2 0 0 0,4 0 0 0 0,0 3 0 0 0,1-1 0 0 0,-2 0 0 0 0,0-1 0 0 0,-1-1 0 0 0,-1-1 0 0 0,3 2 0 0 0,0 4 0 0 0,0 0 0 0 0,0 0 0 0 0,-2 0 0 0 0,3 3 0 0 0,3-1 0 0 0,0-1 0 0 0,2 0 0 0 0,-3 1 0 0 0,-4 3 0 0 0,-1-1 0 0 0,-1-2 0 0 0,-1-3 0 0 0,3 0 0 0 0,-3 2 0 0 0,3 3 0 0 0,0-1 0 0 0,1 1 0 0 0,-2 2 0 0 0,0-2 0 0 0,-3 0 0 0 0,-2-2 0 0 0,1-2 0 0 0,-3 1 0 0 0,-1 1 0 0 0,2-1 0 0 0,-2 2 0 0 0,1 1 0 0 0,-2 2 0 0 0,0-1 0 0 0,2 0 0 0 0,-1 1 0 0 0,-3 3 0 0 0,-2 3 0 0 0,-2 3 0 0 0,-1 1 0 0 0,-2-1 0 0 0,0-1 0 0 0,-3-4 0 0 0,-1-2 0 0 0,0-1 0 0 0,1 0 0 0 0,-2-3 0 0 0,-1 1 0 0 0,-1-3 0 0 0,0 1 0 0 0,-1-2 0 0 0,0 0 0 0 0,-1 3 0 0 0,-2-2 0 0 0,1 2 0 0 0,-1-3 0 0 0,-1-1 0 0 0,-1 0 0 0 0,1 3 0 0 0,0-2 0 0 0,-1-1 0 0 0,-1-2 0 0 0,0-2 0 0 0,-2-2 0 0 0,0 0 0 0 0,-4-1 0 0 0,0-1 0 0 0,-1 1 0 0 0,-1 0 0 0 0,-1-1 0 0 0,1 1 0 0 0,-1 0 0 0 0,-5 0 0 0 0,-2 0 0 0 0,-3 3 0 0 0,-2 1 0 0 0,0-1 0 0 0,-1 0 0 0 0,-2-1 0 0 0,0-1 0 0 0,3 0 0 0 0,2-1 0 0 0,4 0 0 0 0,3 0 0 0 0,5 0 0 0 0,2 0 0 0 0,1 0 0 0 0,2 0 0 0 0,0 0 0 0 0,0 0 0 0 0,0 0 0 0 0,0 0 0 0 0,0 0 0 0 0,-1 0 0 0 0,3 2 0 0 0,1 2 0 0 0,0 0 0 0 0,0-1 0 0 0,-5-1 0 0 0,-1-1 0 0 0,-1 0 0 0 0,1-1 0 0 0,0 0 0 0 0,1 0 0 0 0,1 0 0 0 0,0 0 0 0 0,0-1 0 0 0,-3 1 0 0 0,0 0 0 0 0,0 0 0 0 0,0 0 0 0 0,-1 0 0 0 0,-1 0 0 0 0,1 0 0 0 0,2 0 0 0 0,0 0 0 0 0,1 0 0 0 0,1 0 0 0 0,0 0 0 0 0,1 0 0 0 0,-1 0 0 0 0,-2 0 0 0 0,-1 0 0 0 0,-1 0 0 0 0,2 0 0 0 0,-3 0 0 0 0,1 0 0 0 0,0 0 0 0 0,1 0 0 0 0,1 0 0 0 0,1 0 0 0 0,1 0 0 0 0,-2 0 0 0 0,-2 0 0 0 0,-2 0 0 0 0,0 0 0 0 0,1 0 0 0 0,1 0 0 0 0,2 0 0 0 0,-5 0 0 0 0,-1 0 0 0 0,1 0 0 0 0,-1 0 0 0 0,-2 0 0 0 0,1 0 0 0 0,-1 0 0 0 0,-2 0 0 0 0,-1 0 0 0 0,-1 0 0 0 0,1 0 0 0 0,1 0 0 0 0,2 0 0 0 0,3 0 0 0 0,2 0 0 0 0,6-2 0 0 0,2-2 0 0 0,1 0 0 0 0,-1 1 0 0 0,0 1 0 0 0,-1 1 0 0 0,0 0 0 0 0,2-2 0 0 0,0-1 0 0 0,0 1 0 0 0,-1 0 0 0 0,-1 1 0 0 0,-3 1 0 0 0,-2-2 0 0 0,0-4 0 0 0,0-1 0 0 0,-1 2 0 0 0,-1 1 0 0 0,1 2 0 0 0,1 1 0 0 0,4-1 0 0 0,2-1 0 0 0,0 0 0 0 0,0 2 0 0 0,0 0 0 0 0,-2-2 0 0 0,1 0 0 0 0,-2 0 0 0 0,1 1 0 0 0,-1-2 0 0 0,1 1 0 0 0,-1-1 0 0 0,0 2 0 0 0,0 1 0 0 0,0 1 0 0 0,1 1 0 0 0,-1 0 0 0 0,0 0 0 0 0,1 0 0 0 0,2-3 0 0 0,1 0 0 0 0,0-1 0 0 0,-1 2 0 0 0,0 0 0 0 0,-2 0 0 0 0,0 2 0 0 0,0-1 0 0 0,2-2 0 0 0,1-3 0 0 0,0-1 0 0 0,-1 0 0 0 0,-1 3 0 0 0,2-2 0 0 0,1 0 0 0 0,2-2 0 0 0,0 2 0 0 0,-1 0 0 0 0,1-1 0 0 0,0 1 0 0 0,-2 1 0 0 0,2-1 0 0 0,-1 0 0 0 0,2-1 0 0 0,2-3 0 0 0,3-2 0 0 0,1-3 0 0 0,5 0 0 0 0,2-1 0 0 0,-1-1 0 0 0,4 2 0 0 0,-1 2 0 0 0,2 2 0 0 0,2 4 0 0 0,0-1 0 0 0,1-1 0 0 0,-2-2 0 0 0,1 1 0 0 0,-1-1 0 0 0,-3-1 0 0 0,1 1 0 0 0,-1 0 0 0 0,-1-1 0 0 0,-2-2 0 0 0,2 3 0 0 0,-1-1 0 0 0,0-1 0 0 0,-1-1 0 0 0,-1-1 0 0 0,-1 0 0 0 0,-1-1 0 0 0,0-1 0 0 0,0 0 0 0 0,3 3 0 0 0,3 4 0 0 0,1 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0025F-E180-4AC9-91BD-03A58FB255C0}"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2610C2-08CD-494B-BDE1-B2B4483AB3F6}" type="slidenum">
              <a:rPr lang="en-US" smtClean="0"/>
              <a:t>‹#›</a:t>
            </a:fld>
            <a:endParaRPr lang="en-US"/>
          </a:p>
        </p:txBody>
      </p:sp>
    </p:spTree>
    <p:extLst>
      <p:ext uri="{BB962C8B-B14F-4D97-AF65-F5344CB8AC3E}">
        <p14:creationId xmlns:p14="http://schemas.microsoft.com/office/powerpoint/2010/main" val="812451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FD2610C2-08CD-494B-BDE1-B2B4483AB3F6}" type="slidenum">
              <a:rPr lang="en-US" smtClean="0"/>
              <a:t>4</a:t>
            </a:fld>
            <a:endParaRPr lang="en-US"/>
          </a:p>
        </p:txBody>
      </p:sp>
    </p:spTree>
    <p:extLst>
      <p:ext uri="{BB962C8B-B14F-4D97-AF65-F5344CB8AC3E}">
        <p14:creationId xmlns:p14="http://schemas.microsoft.com/office/powerpoint/2010/main" val="215891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2BA14-2565-4B02-3F57-C1470A59DE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EBCD91-4322-D66A-72AD-E6EF0D465A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1F403B-F64C-9C58-AFBC-673774AF3DF8}"/>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5" name="Footer Placeholder 4">
            <a:extLst>
              <a:ext uri="{FF2B5EF4-FFF2-40B4-BE49-F238E27FC236}">
                <a16:creationId xmlns:a16="http://schemas.microsoft.com/office/drawing/2014/main" id="{126091E3-13A4-72A1-DFF0-D07879CDF1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FFB0605-0C31-5641-492E-4AA1CB27025D}"/>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12224369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15BE-2810-A887-ACA2-EB356F78B0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318545-3061-8781-126A-E121D2AEF3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F5271-62F8-DBB6-3B06-732E7916E84C}"/>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5" name="Footer Placeholder 4">
            <a:extLst>
              <a:ext uri="{FF2B5EF4-FFF2-40B4-BE49-F238E27FC236}">
                <a16:creationId xmlns:a16="http://schemas.microsoft.com/office/drawing/2014/main" id="{89ED3F06-5DFF-5578-47ED-8542277A109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CFB955-FC18-CF93-3C84-99B8FBEF2A3D}"/>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1169491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D9BC14-FDCB-8F3B-74DF-B2DC4A503E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2808F6-7FB7-2158-7939-18FBEC62FC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99750-20A3-6FCF-C750-EE6C9AEB002C}"/>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5" name="Footer Placeholder 4">
            <a:extLst>
              <a:ext uri="{FF2B5EF4-FFF2-40B4-BE49-F238E27FC236}">
                <a16:creationId xmlns:a16="http://schemas.microsoft.com/office/drawing/2014/main" id="{BA6D4C85-32E1-A204-5BEF-EE210B45664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A1A0978-ABF3-5B95-5949-C90F25875ECF}"/>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55856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84CFC-D990-E324-CA8D-012FA0066E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669528-1EB0-F815-E3EE-61E33E075E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F5A92-3FB0-9806-ED47-89F2D92278F1}"/>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5" name="Footer Placeholder 4">
            <a:extLst>
              <a:ext uri="{FF2B5EF4-FFF2-40B4-BE49-F238E27FC236}">
                <a16:creationId xmlns:a16="http://schemas.microsoft.com/office/drawing/2014/main" id="{32B30D58-815E-91E9-F480-5D4141179C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C4EDC2-F59C-0476-F408-7CF566352D0A}"/>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237272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16BF-61EF-6583-79B0-3EFAC5506E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98DC12-6348-745C-6950-520C4C4016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67EE2A-AC4A-C685-0077-93200400F72C}"/>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5" name="Footer Placeholder 4">
            <a:extLst>
              <a:ext uri="{FF2B5EF4-FFF2-40B4-BE49-F238E27FC236}">
                <a16:creationId xmlns:a16="http://schemas.microsoft.com/office/drawing/2014/main" id="{D1FE7459-A9C9-C86F-3319-5811F9B297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2346B61-07E2-C04E-54E8-DFADA601EDB6}"/>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135747594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C232-DCE8-F501-4023-4E19EA7C7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1CFED8-5DCB-007B-2CFD-448F67045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D4565A-7B93-CFE0-2DEC-58E3D01E50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F2AEB3-778C-C8DB-6518-DD169B68B8DF}"/>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6" name="Footer Placeholder 5">
            <a:extLst>
              <a:ext uri="{FF2B5EF4-FFF2-40B4-BE49-F238E27FC236}">
                <a16:creationId xmlns:a16="http://schemas.microsoft.com/office/drawing/2014/main" id="{4B7FAF49-316D-3E1E-6848-B490D53A1C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C64DAC-7CA7-0403-66BA-F477D07E32A8}"/>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20631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56A2-C2EB-0715-3A69-9DC19BC163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1B13AF-2433-999E-D651-83DEAF973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62D7C-EC5F-5B4E-F816-D721450C48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B7CEE5-DDA1-2790-2FA8-FB37694241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131781-9EDC-C48A-83DF-C36E77EF20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D9F060-7B9E-69A3-8F48-201BC05D0AA2}"/>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8" name="Footer Placeholder 7">
            <a:extLst>
              <a:ext uri="{FF2B5EF4-FFF2-40B4-BE49-F238E27FC236}">
                <a16:creationId xmlns:a16="http://schemas.microsoft.com/office/drawing/2014/main" id="{A7456FC2-E3C0-B772-6386-05620B89601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C9F6471-81BE-EBE1-80C7-8F43944EB6C8}"/>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305621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E821-2942-019F-9390-87BC83EA73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8EC206-BEFD-3AD4-D100-B4A48901216B}"/>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4" name="Footer Placeholder 3">
            <a:extLst>
              <a:ext uri="{FF2B5EF4-FFF2-40B4-BE49-F238E27FC236}">
                <a16:creationId xmlns:a16="http://schemas.microsoft.com/office/drawing/2014/main" id="{FB995482-FCD3-8F6C-D938-F6217A3488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E714F95-6E9C-C494-0C8E-C54AE963F1D2}"/>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4294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0436BF-8A53-D54E-B249-CA395310E1FA}"/>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3" name="Footer Placeholder 2">
            <a:extLst>
              <a:ext uri="{FF2B5EF4-FFF2-40B4-BE49-F238E27FC236}">
                <a16:creationId xmlns:a16="http://schemas.microsoft.com/office/drawing/2014/main" id="{88B8CDD4-8B8A-E4BB-834A-B289FB2632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C452D69-6C57-C903-8AE9-A7505FA42F6E}"/>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24842049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7B4-5FE0-FE3F-6EB7-B439CA154C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0CECE3-BE4C-6507-CD6B-FC46D2B6AE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9C4E86-4C11-476A-E797-5F53D7CCE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78ABA-CD35-F7F5-CCE4-B214CD6BBF63}"/>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6" name="Footer Placeholder 5">
            <a:extLst>
              <a:ext uri="{FF2B5EF4-FFF2-40B4-BE49-F238E27FC236}">
                <a16:creationId xmlns:a16="http://schemas.microsoft.com/office/drawing/2014/main" id="{9133E9FF-05F7-5109-7453-F8C276E3F3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235D7BA-77D6-63CF-D6DD-3C408E0A1C34}"/>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215638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4CAE-6D46-65B0-B97D-588A0433B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426190-EF9D-9ED9-4F79-D48C98816F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6C9C10-F3EC-38C2-5FA3-BA14FFACE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074C30-5612-0879-8968-3EB57A84B22E}"/>
              </a:ext>
            </a:extLst>
          </p:cNvPr>
          <p:cNvSpPr>
            <a:spLocks noGrp="1"/>
          </p:cNvSpPr>
          <p:nvPr>
            <p:ph type="dt" sz="half" idx="10"/>
          </p:nvPr>
        </p:nvSpPr>
        <p:spPr>
          <a:xfrm>
            <a:off x="838200" y="6356350"/>
            <a:ext cx="2743200" cy="365125"/>
          </a:xfrm>
          <a:prstGeom prst="rect">
            <a:avLst/>
          </a:prstGeom>
        </p:spPr>
        <p:txBody>
          <a:bodyPr/>
          <a:lstStyle/>
          <a:p>
            <a:fld id="{D86259FA-D58C-4EAF-81FD-A4F4EE10E429}" type="datetimeFigureOut">
              <a:rPr lang="en-US" smtClean="0"/>
              <a:t>5/6/2025</a:t>
            </a:fld>
            <a:endParaRPr lang="en-US"/>
          </a:p>
        </p:txBody>
      </p:sp>
      <p:sp>
        <p:nvSpPr>
          <p:cNvPr id="6" name="Footer Placeholder 5">
            <a:extLst>
              <a:ext uri="{FF2B5EF4-FFF2-40B4-BE49-F238E27FC236}">
                <a16:creationId xmlns:a16="http://schemas.microsoft.com/office/drawing/2014/main" id="{1E7D3BB3-399F-3F15-79A3-9C01AE01BFD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8E99C27-48DB-F7FE-3CF0-CBF8292A80A5}"/>
              </a:ext>
            </a:extLst>
          </p:cNvPr>
          <p:cNvSpPr>
            <a:spLocks noGrp="1"/>
          </p:cNvSpPr>
          <p:nvPr>
            <p:ph type="sldNum" sz="quarter" idx="12"/>
          </p:nvPr>
        </p:nvSpPr>
        <p:spPr>
          <a:xfrm>
            <a:off x="8610600" y="6356350"/>
            <a:ext cx="2743200" cy="365125"/>
          </a:xfrm>
          <a:prstGeom prst="rect">
            <a:avLst/>
          </a:prstGeom>
        </p:spPr>
        <p:txBody>
          <a:bodyPr/>
          <a:lstStyle/>
          <a:p>
            <a:fld id="{21021C6A-A2E2-45E1-9088-6525FE2ECA00}" type="slidenum">
              <a:rPr lang="en-US" smtClean="0"/>
              <a:t>‹#›</a:t>
            </a:fld>
            <a:endParaRPr lang="en-US"/>
          </a:p>
        </p:txBody>
      </p:sp>
    </p:spTree>
    <p:extLst>
      <p:ext uri="{BB962C8B-B14F-4D97-AF65-F5344CB8AC3E}">
        <p14:creationId xmlns:p14="http://schemas.microsoft.com/office/powerpoint/2010/main" val="70003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E3A1B4-1F6B-E7C4-96FA-74E8BF3771A6}"/>
              </a:ext>
            </a:extLst>
          </p:cNvPr>
          <p:cNvSpPr>
            <a:spLocks noGrp="1"/>
          </p:cNvSpPr>
          <p:nvPr>
            <p:ph type="title"/>
          </p:nvPr>
        </p:nvSpPr>
        <p:spPr>
          <a:xfrm>
            <a:off x="838200" y="1258529"/>
            <a:ext cx="10515600" cy="9532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35AC1B-687C-1E28-DAB4-F14A753A07B8}"/>
              </a:ext>
            </a:extLst>
          </p:cNvPr>
          <p:cNvSpPr>
            <a:spLocks noGrp="1"/>
          </p:cNvSpPr>
          <p:nvPr>
            <p:ph type="body" idx="1"/>
          </p:nvPr>
        </p:nvSpPr>
        <p:spPr>
          <a:xfrm>
            <a:off x="838200" y="2340077"/>
            <a:ext cx="10515600" cy="43458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36DF1426-1AC4-186F-AF2B-5084AB6EE003}"/>
              </a:ext>
            </a:extLst>
          </p:cNvPr>
          <p:cNvPicPr>
            <a:picLocks noChangeAspect="1"/>
          </p:cNvPicPr>
          <p:nvPr userDrawn="1"/>
        </p:nvPicPr>
        <p:blipFill>
          <a:blip r:embed="rId13"/>
          <a:stretch>
            <a:fillRect/>
          </a:stretch>
        </p:blipFill>
        <p:spPr>
          <a:xfrm>
            <a:off x="0" y="17000"/>
            <a:ext cx="12192000" cy="1057275"/>
          </a:xfrm>
          <a:prstGeom prst="rect">
            <a:avLst/>
          </a:prstGeom>
        </p:spPr>
      </p:pic>
      <p:sp>
        <p:nvSpPr>
          <p:cNvPr id="8" name="TextBox 7">
            <a:extLst>
              <a:ext uri="{FF2B5EF4-FFF2-40B4-BE49-F238E27FC236}">
                <a16:creationId xmlns:a16="http://schemas.microsoft.com/office/drawing/2014/main" id="{B8CD28BF-385D-5559-FD6E-FE55580E06C7}"/>
              </a:ext>
            </a:extLst>
          </p:cNvPr>
          <p:cNvSpPr txBox="1"/>
          <p:nvPr userDrawn="1"/>
        </p:nvSpPr>
        <p:spPr>
          <a:xfrm>
            <a:off x="838200" y="284027"/>
            <a:ext cx="6092686" cy="523220"/>
          </a:xfrm>
          <a:prstGeom prst="rect">
            <a:avLst/>
          </a:prstGeom>
          <a:noFill/>
        </p:spPr>
        <p:txBody>
          <a:bodyPr wrap="square">
            <a:spAutoFit/>
          </a:bodyPr>
          <a:lstStyle/>
          <a:p>
            <a:r>
              <a:rPr lang="en-US" sz="2800">
                <a:solidFill>
                  <a:schemeClr val="bg1"/>
                </a:solidFill>
              </a:rPr>
              <a:t>EE 1100  EE Principals and Design</a:t>
            </a:r>
            <a:endParaRPr lang="en-US"/>
          </a:p>
        </p:txBody>
      </p:sp>
    </p:spTree>
    <p:extLst>
      <p:ext uri="{BB962C8B-B14F-4D97-AF65-F5344CB8AC3E}">
        <p14:creationId xmlns:p14="http://schemas.microsoft.com/office/powerpoint/2010/main" val="11438669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riskmgmt.w3.uvm.edu/courses/"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BACE-18C6-BE9A-65B0-F0F521B59291}"/>
              </a:ext>
            </a:extLst>
          </p:cNvPr>
          <p:cNvSpPr>
            <a:spLocks noGrp="1"/>
          </p:cNvSpPr>
          <p:nvPr>
            <p:ph type="title"/>
          </p:nvPr>
        </p:nvSpPr>
        <p:spPr>
          <a:xfrm>
            <a:off x="3379381" y="2952365"/>
            <a:ext cx="5977270" cy="953269"/>
          </a:xfrm>
        </p:spPr>
        <p:txBody>
          <a:bodyPr/>
          <a:lstStyle/>
          <a:p>
            <a:pPr algn="ctr"/>
            <a:r>
              <a:rPr lang="en-US"/>
              <a:t> </a:t>
            </a:r>
            <a:r>
              <a:rPr lang="en-US" sz="5400"/>
              <a:t>Lab 2: Sensors </a:t>
            </a:r>
          </a:p>
        </p:txBody>
      </p:sp>
    </p:spTree>
    <p:extLst>
      <p:ext uri="{BB962C8B-B14F-4D97-AF65-F5344CB8AC3E}">
        <p14:creationId xmlns:p14="http://schemas.microsoft.com/office/powerpoint/2010/main" val="18716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0956-2C21-B0B2-7FD2-36E9CF565694}"/>
              </a:ext>
            </a:extLst>
          </p:cNvPr>
          <p:cNvSpPr>
            <a:spLocks noGrp="1"/>
          </p:cNvSpPr>
          <p:nvPr>
            <p:ph type="title"/>
          </p:nvPr>
        </p:nvSpPr>
        <p:spPr/>
        <p:txBody>
          <a:bodyPr/>
          <a:lstStyle/>
          <a:p>
            <a:r>
              <a:rPr lang="en-US">
                <a:ea typeface="Calibri Light"/>
                <a:cs typeface="Calibri Light"/>
              </a:rPr>
              <a:t>Solar Cells</a:t>
            </a:r>
            <a:endParaRPr lang="en-US"/>
          </a:p>
        </p:txBody>
      </p:sp>
      <p:pic>
        <p:nvPicPr>
          <p:cNvPr id="3" name="Picture 2" descr="A white envelope with a logo on it&#10;&#10;AI-generated content may be incorrect.">
            <a:extLst>
              <a:ext uri="{FF2B5EF4-FFF2-40B4-BE49-F238E27FC236}">
                <a16:creationId xmlns:a16="http://schemas.microsoft.com/office/drawing/2014/main" id="{F0E4B856-EDB7-7313-C395-37A6B6BBAA70}"/>
              </a:ext>
            </a:extLst>
          </p:cNvPr>
          <p:cNvPicPr>
            <a:picLocks noChangeAspect="1"/>
          </p:cNvPicPr>
          <p:nvPr/>
        </p:nvPicPr>
        <p:blipFill>
          <a:blip r:embed="rId2"/>
          <a:srcRect l="8468" t="45320" r="11997" b="31529"/>
          <a:stretch/>
        </p:blipFill>
        <p:spPr>
          <a:xfrm>
            <a:off x="844647" y="2171425"/>
            <a:ext cx="6427827" cy="2509275"/>
          </a:xfrm>
          <a:prstGeom prst="rect">
            <a:avLst/>
          </a:prstGeom>
        </p:spPr>
      </p:pic>
      <p:pic>
        <p:nvPicPr>
          <p:cNvPr id="4" name="Graphic 3" descr="File:Photovoltaic cell.svg - Wikimedia Commons">
            <a:extLst>
              <a:ext uri="{FF2B5EF4-FFF2-40B4-BE49-F238E27FC236}">
                <a16:creationId xmlns:a16="http://schemas.microsoft.com/office/drawing/2014/main" id="{C9EDA344-ABB0-C166-9117-FA74C89B12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477069" y="4256382"/>
            <a:ext cx="1757680" cy="2104436"/>
          </a:xfrm>
          <a:prstGeom prst="rect">
            <a:avLst/>
          </a:prstGeom>
        </p:spPr>
      </p:pic>
      <p:sp>
        <p:nvSpPr>
          <p:cNvPr id="5" name="TextBox 4">
            <a:extLst>
              <a:ext uri="{FF2B5EF4-FFF2-40B4-BE49-F238E27FC236}">
                <a16:creationId xmlns:a16="http://schemas.microsoft.com/office/drawing/2014/main" id="{13A037D1-CFBA-0BFB-AB21-4168FC71ED07}"/>
              </a:ext>
            </a:extLst>
          </p:cNvPr>
          <p:cNvSpPr txBox="1"/>
          <p:nvPr/>
        </p:nvSpPr>
        <p:spPr>
          <a:xfrm>
            <a:off x="7707701" y="2173852"/>
            <a:ext cx="383032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Solar cells act like voltage sources (like power supplies) BUT vary their voltage with light applied to the top of the cell! On their own the output current is weak (~1-2mA), but in parallel you can increase the total output to something more suitable to your needs!</a:t>
            </a:r>
          </a:p>
        </p:txBody>
      </p:sp>
      <p:sp>
        <p:nvSpPr>
          <p:cNvPr id="7" name="TextBox 6">
            <a:extLst>
              <a:ext uri="{FF2B5EF4-FFF2-40B4-BE49-F238E27FC236}">
                <a16:creationId xmlns:a16="http://schemas.microsoft.com/office/drawing/2014/main" id="{33832562-5228-5920-00E3-D8B7EB35CA9F}"/>
              </a:ext>
            </a:extLst>
          </p:cNvPr>
          <p:cNvSpPr txBox="1"/>
          <p:nvPr/>
        </p:nvSpPr>
        <p:spPr>
          <a:xfrm>
            <a:off x="1069409" y="6488668"/>
            <a:ext cx="7376500" cy="261610"/>
          </a:xfrm>
          <a:prstGeom prst="rect">
            <a:avLst/>
          </a:prstGeom>
          <a:noFill/>
        </p:spPr>
        <p:txBody>
          <a:bodyPr wrap="square" lIns="91440" tIns="45720" rIns="91440" bIns="45720" rtlCol="0" anchor="t">
            <a:spAutoFit/>
          </a:bodyPr>
          <a:lstStyle/>
          <a:p>
            <a:r>
              <a:rPr lang="en-US" sz="1100">
                <a:solidFill>
                  <a:schemeClr val="bg1">
                    <a:lumMod val="50000"/>
                  </a:schemeClr>
                </a:solidFill>
              </a:rPr>
              <a:t>Sources: Circuit Lab, Jack </a:t>
            </a:r>
            <a:r>
              <a:rPr lang="en-US" sz="1100" err="1">
                <a:solidFill>
                  <a:schemeClr val="bg1">
                    <a:lumMod val="50000"/>
                  </a:schemeClr>
                </a:solidFill>
              </a:rPr>
              <a:t>McTasney</a:t>
            </a:r>
            <a:r>
              <a:rPr lang="en-US" sz="1100">
                <a:solidFill>
                  <a:schemeClr val="bg1">
                    <a:lumMod val="50000"/>
                  </a:schemeClr>
                </a:solidFill>
              </a:rPr>
              <a:t> Spring 2025 TA</a:t>
            </a:r>
            <a:endParaRPr lang="en-US" sz="1100">
              <a:solidFill>
                <a:schemeClr val="bg1">
                  <a:lumMod val="50000"/>
                </a:schemeClr>
              </a:solidFill>
              <a:ea typeface="Calibri"/>
              <a:cs typeface="Calibri"/>
            </a:endParaRPr>
          </a:p>
        </p:txBody>
      </p:sp>
    </p:spTree>
    <p:extLst>
      <p:ext uri="{BB962C8B-B14F-4D97-AF65-F5344CB8AC3E}">
        <p14:creationId xmlns:p14="http://schemas.microsoft.com/office/powerpoint/2010/main" val="3108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581D-ACA3-B50B-6331-F97EE01ADAA3}"/>
              </a:ext>
            </a:extLst>
          </p:cNvPr>
          <p:cNvSpPr>
            <a:spLocks noGrp="1"/>
          </p:cNvSpPr>
          <p:nvPr>
            <p:ph type="title"/>
          </p:nvPr>
        </p:nvSpPr>
        <p:spPr/>
        <p:txBody>
          <a:bodyPr/>
          <a:lstStyle/>
          <a:p>
            <a:r>
              <a:rPr lang="en-US"/>
              <a:t>Activity 1: Intro to Photoresistors</a:t>
            </a:r>
          </a:p>
        </p:txBody>
      </p:sp>
      <p:pic>
        <p:nvPicPr>
          <p:cNvPr id="8" name="Picture 7">
            <a:extLst>
              <a:ext uri="{FF2B5EF4-FFF2-40B4-BE49-F238E27FC236}">
                <a16:creationId xmlns:a16="http://schemas.microsoft.com/office/drawing/2014/main" id="{01F08616-AAE3-ADAB-2C24-2E38DCF399A2}"/>
              </a:ext>
            </a:extLst>
          </p:cNvPr>
          <p:cNvPicPr>
            <a:picLocks noChangeAspect="1"/>
          </p:cNvPicPr>
          <p:nvPr/>
        </p:nvPicPr>
        <p:blipFill>
          <a:blip r:embed="rId2"/>
          <a:stretch>
            <a:fillRect/>
          </a:stretch>
        </p:blipFill>
        <p:spPr>
          <a:xfrm>
            <a:off x="838200" y="2365118"/>
            <a:ext cx="4617374" cy="3873252"/>
          </a:xfrm>
          <a:prstGeom prst="rect">
            <a:avLst/>
          </a:prstGeom>
        </p:spPr>
      </p:pic>
      <p:sp>
        <p:nvSpPr>
          <p:cNvPr id="4" name="TextBox 3">
            <a:extLst>
              <a:ext uri="{FF2B5EF4-FFF2-40B4-BE49-F238E27FC236}">
                <a16:creationId xmlns:a16="http://schemas.microsoft.com/office/drawing/2014/main" id="{55F9A54B-8BF6-8A7C-AA38-CFE0F558D780}"/>
              </a:ext>
            </a:extLst>
          </p:cNvPr>
          <p:cNvSpPr txBox="1"/>
          <p:nvPr/>
        </p:nvSpPr>
        <p:spPr>
          <a:xfrm>
            <a:off x="1069409" y="6488668"/>
            <a:ext cx="7376500" cy="261610"/>
          </a:xfrm>
          <a:prstGeom prst="rect">
            <a:avLst/>
          </a:prstGeom>
          <a:noFill/>
        </p:spPr>
        <p:txBody>
          <a:bodyPr wrap="square" lIns="91440" tIns="45720" rIns="91440" bIns="45720" rtlCol="0" anchor="t">
            <a:spAutoFit/>
          </a:bodyPr>
          <a:lstStyle/>
          <a:p>
            <a:r>
              <a:rPr lang="en-US" sz="1100">
                <a:solidFill>
                  <a:schemeClr val="bg1">
                    <a:lumMod val="50000"/>
                  </a:schemeClr>
                </a:solidFill>
              </a:rPr>
              <a:t>Sources: Circuit Lab, Jack </a:t>
            </a:r>
            <a:r>
              <a:rPr lang="en-US" sz="1100" err="1">
                <a:solidFill>
                  <a:schemeClr val="bg1">
                    <a:lumMod val="50000"/>
                  </a:schemeClr>
                </a:solidFill>
              </a:rPr>
              <a:t>McTasney</a:t>
            </a:r>
            <a:r>
              <a:rPr lang="en-US" sz="1100">
                <a:solidFill>
                  <a:schemeClr val="bg1">
                    <a:lumMod val="50000"/>
                  </a:schemeClr>
                </a:solidFill>
              </a:rPr>
              <a:t> Spring 2025 TA</a:t>
            </a:r>
            <a:endParaRPr lang="en-US" sz="1100">
              <a:solidFill>
                <a:schemeClr val="bg1">
                  <a:lumMod val="50000"/>
                </a:schemeClr>
              </a:solidFill>
              <a:ea typeface="Calibri"/>
              <a:cs typeface="Calibri"/>
            </a:endParaRPr>
          </a:p>
        </p:txBody>
      </p:sp>
      <p:pic>
        <p:nvPicPr>
          <p:cNvPr id="3" name="Picture 2" descr="Cathode or Anode RGB? What to choose? - General Electronics ...">
            <a:extLst>
              <a:ext uri="{FF2B5EF4-FFF2-40B4-BE49-F238E27FC236}">
                <a16:creationId xmlns:a16="http://schemas.microsoft.com/office/drawing/2014/main" id="{BD5EA093-860D-89A7-B6C7-899202A3DC0D}"/>
              </a:ext>
            </a:extLst>
          </p:cNvPr>
          <p:cNvPicPr>
            <a:picLocks noChangeAspect="1"/>
          </p:cNvPicPr>
          <p:nvPr/>
        </p:nvPicPr>
        <p:blipFill>
          <a:blip r:embed="rId3"/>
          <a:srcRect r="55181" b="552"/>
          <a:stretch/>
        </p:blipFill>
        <p:spPr>
          <a:xfrm>
            <a:off x="6435306" y="2783205"/>
            <a:ext cx="2485997" cy="2585568"/>
          </a:xfrm>
          <a:prstGeom prst="rect">
            <a:avLst/>
          </a:prstGeom>
        </p:spPr>
      </p:pic>
    </p:spTree>
    <p:extLst>
      <p:ext uri="{BB962C8B-B14F-4D97-AF65-F5344CB8AC3E}">
        <p14:creationId xmlns:p14="http://schemas.microsoft.com/office/powerpoint/2010/main" val="370406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0B73-B066-5B93-7517-86252ABD9626}"/>
              </a:ext>
            </a:extLst>
          </p:cNvPr>
          <p:cNvSpPr>
            <a:spLocks noGrp="1"/>
          </p:cNvSpPr>
          <p:nvPr>
            <p:ph type="title"/>
          </p:nvPr>
        </p:nvSpPr>
        <p:spPr/>
        <p:txBody>
          <a:bodyPr/>
          <a:lstStyle/>
          <a:p>
            <a:r>
              <a:rPr lang="en-US" dirty="0"/>
              <a:t>Activity 2: RGB LED Circuit (Pick one of these!)</a:t>
            </a:r>
          </a:p>
        </p:txBody>
      </p:sp>
      <p:sp>
        <p:nvSpPr>
          <p:cNvPr id="8" name="TextBox 7">
            <a:extLst>
              <a:ext uri="{FF2B5EF4-FFF2-40B4-BE49-F238E27FC236}">
                <a16:creationId xmlns:a16="http://schemas.microsoft.com/office/drawing/2014/main" id="{7448FCD1-B7B6-BAB0-70D0-5DD794BA7233}"/>
              </a:ext>
            </a:extLst>
          </p:cNvPr>
          <p:cNvSpPr txBox="1"/>
          <p:nvPr/>
        </p:nvSpPr>
        <p:spPr>
          <a:xfrm>
            <a:off x="1069409" y="6488668"/>
            <a:ext cx="7376500" cy="261610"/>
          </a:xfrm>
          <a:prstGeom prst="rect">
            <a:avLst/>
          </a:prstGeom>
          <a:noFill/>
        </p:spPr>
        <p:txBody>
          <a:bodyPr wrap="square" lIns="91440" tIns="45720" rIns="91440" bIns="45720" rtlCol="0" anchor="t">
            <a:spAutoFit/>
          </a:bodyPr>
          <a:lstStyle/>
          <a:p>
            <a:r>
              <a:rPr lang="en-US" sz="1100" dirty="0">
                <a:solidFill>
                  <a:schemeClr val="bg1">
                    <a:lumMod val="50000"/>
                  </a:schemeClr>
                </a:solidFill>
              </a:rPr>
              <a:t>Sources: </a:t>
            </a:r>
            <a:r>
              <a:rPr lang="en-US" sz="1100" dirty="0" err="1">
                <a:solidFill>
                  <a:schemeClr val="bg1">
                    <a:lumMod val="50000"/>
                  </a:schemeClr>
                </a:solidFill>
              </a:rPr>
              <a:t>LTSpice</a:t>
            </a:r>
            <a:r>
              <a:rPr lang="en-US" sz="1100" dirty="0">
                <a:solidFill>
                  <a:schemeClr val="bg1">
                    <a:lumMod val="50000"/>
                  </a:schemeClr>
                </a:solidFill>
              </a:rPr>
              <a:t>, Jack </a:t>
            </a:r>
            <a:r>
              <a:rPr lang="en-US" sz="1100" dirty="0" err="1">
                <a:solidFill>
                  <a:schemeClr val="bg1">
                    <a:lumMod val="50000"/>
                  </a:schemeClr>
                </a:solidFill>
              </a:rPr>
              <a:t>McTasney</a:t>
            </a:r>
            <a:r>
              <a:rPr lang="en-US" sz="1100" dirty="0">
                <a:solidFill>
                  <a:schemeClr val="bg1">
                    <a:lumMod val="50000"/>
                  </a:schemeClr>
                </a:solidFill>
              </a:rPr>
              <a:t> Spring 2025 TA</a:t>
            </a:r>
            <a:endParaRPr lang="en-US" sz="1100" dirty="0">
              <a:solidFill>
                <a:schemeClr val="bg1">
                  <a:lumMod val="50000"/>
                </a:schemeClr>
              </a:solidFill>
              <a:ea typeface="Calibri"/>
              <a:cs typeface="Calibri"/>
            </a:endParaRPr>
          </a:p>
        </p:txBody>
      </p:sp>
      <p:pic>
        <p:nvPicPr>
          <p:cNvPr id="3" name="Picture 2" descr="A diagram of a sensor&#10;&#10;AI-generated content may be incorrect.">
            <a:extLst>
              <a:ext uri="{FF2B5EF4-FFF2-40B4-BE49-F238E27FC236}">
                <a16:creationId xmlns:a16="http://schemas.microsoft.com/office/drawing/2014/main" id="{E4E35072-B83B-8C01-45AC-735995439804}"/>
              </a:ext>
            </a:extLst>
          </p:cNvPr>
          <p:cNvPicPr>
            <a:picLocks noChangeAspect="1"/>
          </p:cNvPicPr>
          <p:nvPr/>
        </p:nvPicPr>
        <p:blipFill>
          <a:blip r:embed="rId2"/>
          <a:stretch>
            <a:fillRect/>
          </a:stretch>
        </p:blipFill>
        <p:spPr>
          <a:xfrm>
            <a:off x="5344160" y="2568912"/>
            <a:ext cx="6573520" cy="3030817"/>
          </a:xfrm>
          <a:prstGeom prst="rect">
            <a:avLst/>
          </a:prstGeom>
        </p:spPr>
      </p:pic>
      <p:pic>
        <p:nvPicPr>
          <p:cNvPr id="9" name="Picture 8" descr="A diagram of a led&#10;&#10;AI-generated content may be incorrect.">
            <a:extLst>
              <a:ext uri="{FF2B5EF4-FFF2-40B4-BE49-F238E27FC236}">
                <a16:creationId xmlns:a16="http://schemas.microsoft.com/office/drawing/2014/main" id="{735716A2-BC31-B2B1-3A1F-93DBDD4997EE}"/>
              </a:ext>
            </a:extLst>
          </p:cNvPr>
          <p:cNvPicPr>
            <a:picLocks noChangeAspect="1"/>
          </p:cNvPicPr>
          <p:nvPr/>
        </p:nvPicPr>
        <p:blipFill>
          <a:blip r:embed="rId3"/>
          <a:stretch>
            <a:fillRect/>
          </a:stretch>
        </p:blipFill>
        <p:spPr>
          <a:xfrm>
            <a:off x="86678" y="2764790"/>
            <a:ext cx="4764405" cy="2456180"/>
          </a:xfrm>
          <a:prstGeom prst="rect">
            <a:avLst/>
          </a:prstGeom>
        </p:spPr>
      </p:pic>
    </p:spTree>
    <p:extLst>
      <p:ext uri="{BB962C8B-B14F-4D97-AF65-F5344CB8AC3E}">
        <p14:creationId xmlns:p14="http://schemas.microsoft.com/office/powerpoint/2010/main" val="830932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B1E1-FEDF-74FB-A914-067DFE18B8F1}"/>
              </a:ext>
            </a:extLst>
          </p:cNvPr>
          <p:cNvSpPr>
            <a:spLocks noGrp="1"/>
          </p:cNvSpPr>
          <p:nvPr>
            <p:ph type="title"/>
          </p:nvPr>
        </p:nvSpPr>
        <p:spPr/>
        <p:txBody>
          <a:bodyPr/>
          <a:lstStyle/>
          <a:p>
            <a:r>
              <a:rPr lang="en-US"/>
              <a:t>Activity 3: Automatic Night Light</a:t>
            </a:r>
          </a:p>
        </p:txBody>
      </p:sp>
      <p:pic>
        <p:nvPicPr>
          <p:cNvPr id="4" name="Picture 3">
            <a:extLst>
              <a:ext uri="{FF2B5EF4-FFF2-40B4-BE49-F238E27FC236}">
                <a16:creationId xmlns:a16="http://schemas.microsoft.com/office/drawing/2014/main" id="{A831B891-CF2B-836B-2AD9-D7C07FD0F1A0}"/>
              </a:ext>
            </a:extLst>
          </p:cNvPr>
          <p:cNvPicPr>
            <a:picLocks noChangeAspect="1"/>
          </p:cNvPicPr>
          <p:nvPr/>
        </p:nvPicPr>
        <p:blipFill>
          <a:blip r:embed="rId2"/>
          <a:stretch>
            <a:fillRect/>
          </a:stretch>
        </p:blipFill>
        <p:spPr>
          <a:xfrm>
            <a:off x="440465" y="2825052"/>
            <a:ext cx="5057509" cy="2693276"/>
          </a:xfrm>
          <a:prstGeom prst="rect">
            <a:avLst/>
          </a:prstGeom>
        </p:spPr>
      </p:pic>
      <p:sp>
        <p:nvSpPr>
          <p:cNvPr id="3" name="TextBox 2">
            <a:extLst>
              <a:ext uri="{FF2B5EF4-FFF2-40B4-BE49-F238E27FC236}">
                <a16:creationId xmlns:a16="http://schemas.microsoft.com/office/drawing/2014/main" id="{72934C36-271E-B4C4-D281-39139E752636}"/>
              </a:ext>
            </a:extLst>
          </p:cNvPr>
          <p:cNvSpPr txBox="1"/>
          <p:nvPr/>
        </p:nvSpPr>
        <p:spPr>
          <a:xfrm>
            <a:off x="1069409" y="6488668"/>
            <a:ext cx="7376500" cy="261610"/>
          </a:xfrm>
          <a:prstGeom prst="rect">
            <a:avLst/>
          </a:prstGeom>
          <a:noFill/>
        </p:spPr>
        <p:txBody>
          <a:bodyPr wrap="square" rtlCol="0">
            <a:spAutoFit/>
          </a:bodyPr>
          <a:lstStyle/>
          <a:p>
            <a:r>
              <a:rPr lang="en-US" sz="1100">
                <a:solidFill>
                  <a:schemeClr val="bg1">
                    <a:lumMod val="50000"/>
                  </a:schemeClr>
                </a:solidFill>
              </a:rPr>
              <a:t>Sources: </a:t>
            </a:r>
            <a:r>
              <a:rPr lang="en-US" sz="1100" err="1">
                <a:solidFill>
                  <a:schemeClr val="bg1">
                    <a:lumMod val="50000"/>
                  </a:schemeClr>
                </a:solidFill>
              </a:rPr>
              <a:t>tron.ix</a:t>
            </a:r>
            <a:r>
              <a:rPr lang="en-US" sz="1100">
                <a:solidFill>
                  <a:schemeClr val="bg1">
                    <a:lumMod val="50000"/>
                  </a:schemeClr>
                </a:solidFill>
              </a:rPr>
              <a:t> TECH-ED Series “Fundamental Concepts” Version 6.4.4</a:t>
            </a:r>
          </a:p>
        </p:txBody>
      </p:sp>
      <p:sp>
        <p:nvSpPr>
          <p:cNvPr id="5" name="TextBox 4">
            <a:extLst>
              <a:ext uri="{FF2B5EF4-FFF2-40B4-BE49-F238E27FC236}">
                <a16:creationId xmlns:a16="http://schemas.microsoft.com/office/drawing/2014/main" id="{5BB00F04-4FB5-E73E-C19A-6EF0AA483E1A}"/>
              </a:ext>
            </a:extLst>
          </p:cNvPr>
          <p:cNvSpPr txBox="1"/>
          <p:nvPr/>
        </p:nvSpPr>
        <p:spPr>
          <a:xfrm>
            <a:off x="6733414" y="3101045"/>
            <a:ext cx="4368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Play with the potentiometer, see what happens when you cover the photoresistor!!</a:t>
            </a:r>
            <a:endParaRPr lang="en-US"/>
          </a:p>
        </p:txBody>
      </p:sp>
    </p:spTree>
    <p:extLst>
      <p:ext uri="{BB962C8B-B14F-4D97-AF65-F5344CB8AC3E}">
        <p14:creationId xmlns:p14="http://schemas.microsoft.com/office/powerpoint/2010/main" val="83895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lyer with a bug on it&#10;&#10;AI-generated content may be incorrect.">
            <a:extLst>
              <a:ext uri="{FF2B5EF4-FFF2-40B4-BE49-F238E27FC236}">
                <a16:creationId xmlns:a16="http://schemas.microsoft.com/office/drawing/2014/main" id="{222E81CE-803B-3898-70A5-BDA39B70FC55}"/>
              </a:ext>
            </a:extLst>
          </p:cNvPr>
          <p:cNvPicPr>
            <a:picLocks noChangeAspect="1"/>
          </p:cNvPicPr>
          <p:nvPr/>
        </p:nvPicPr>
        <p:blipFill>
          <a:blip r:embed="rId2"/>
          <a:stretch>
            <a:fillRect/>
          </a:stretch>
        </p:blipFill>
        <p:spPr>
          <a:xfrm>
            <a:off x="4504909" y="1054395"/>
            <a:ext cx="4094810" cy="5803605"/>
          </a:xfrm>
          <a:prstGeom prst="rect">
            <a:avLst/>
          </a:prstGeom>
        </p:spPr>
      </p:pic>
      <p:sp>
        <p:nvSpPr>
          <p:cNvPr id="11" name="TextBox 10">
            <a:extLst>
              <a:ext uri="{FF2B5EF4-FFF2-40B4-BE49-F238E27FC236}">
                <a16:creationId xmlns:a16="http://schemas.microsoft.com/office/drawing/2014/main" id="{4EB3AED0-41A5-55F4-4219-DF4C6FA00CCB}"/>
              </a:ext>
            </a:extLst>
          </p:cNvPr>
          <p:cNvSpPr txBox="1"/>
          <p:nvPr/>
        </p:nvSpPr>
        <p:spPr>
          <a:xfrm>
            <a:off x="-4417" y="1050178"/>
            <a:ext cx="45084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FF0000"/>
                </a:solidFill>
                <a:ea typeface="Calibri"/>
                <a:cs typeface="Calibri"/>
              </a:rPr>
              <a:t>Soldering stuff yay</a:t>
            </a:r>
            <a:endParaRPr lang="en-US" sz="4400">
              <a:solidFill>
                <a:srgbClr val="FF0000"/>
              </a:solidFill>
            </a:endParaRPr>
          </a:p>
        </p:txBody>
      </p:sp>
      <p:sp>
        <p:nvSpPr>
          <p:cNvPr id="12" name="TextBox 11">
            <a:extLst>
              <a:ext uri="{FF2B5EF4-FFF2-40B4-BE49-F238E27FC236}">
                <a16:creationId xmlns:a16="http://schemas.microsoft.com/office/drawing/2014/main" id="{DFF36287-9212-51C9-6001-A9C23FF3C19A}"/>
              </a:ext>
            </a:extLst>
          </p:cNvPr>
          <p:cNvSpPr txBox="1"/>
          <p:nvPr/>
        </p:nvSpPr>
        <p:spPr>
          <a:xfrm>
            <a:off x="431393" y="2636418"/>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Calibri"/>
                <a:cs typeface="Calibri"/>
              </a:rPr>
              <a:t>Or learn with Ian or Jack</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159F767F-D646-2AB2-64F1-4D200CE6379A}"/>
                  </a:ext>
                </a:extLst>
              </p14:cNvPr>
              <p14:cNvContentPartPr/>
              <p14:nvPr/>
            </p14:nvContentPartPr>
            <p14:xfrm>
              <a:off x="9595485" y="2122170"/>
              <a:ext cx="31027" cy="280994"/>
            </p14:xfrm>
          </p:contentPart>
        </mc:Choice>
        <mc:Fallback xmlns="">
          <p:pic>
            <p:nvPicPr>
              <p:cNvPr id="13" name="Ink 12">
                <a:extLst>
                  <a:ext uri="{FF2B5EF4-FFF2-40B4-BE49-F238E27FC236}">
                    <a16:creationId xmlns:a16="http://schemas.microsoft.com/office/drawing/2014/main" id="{159F767F-D646-2AB2-64F1-4D200CE6379A}"/>
                  </a:ext>
                </a:extLst>
              </p:cNvPr>
              <p:cNvPicPr/>
              <p:nvPr/>
            </p:nvPicPr>
            <p:blipFill>
              <a:blip r:embed="rId4"/>
              <a:stretch>
                <a:fillRect/>
              </a:stretch>
            </p:blipFill>
            <p:spPr>
              <a:xfrm>
                <a:off x="9577653" y="2104204"/>
                <a:ext cx="66334" cy="31656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46958DDE-0364-385A-9199-BBEF20FA2C65}"/>
                  </a:ext>
                </a:extLst>
              </p14:cNvPr>
              <p14:cNvContentPartPr/>
              <p14:nvPr/>
            </p14:nvContentPartPr>
            <p14:xfrm>
              <a:off x="10106025" y="2106930"/>
              <a:ext cx="53811" cy="313156"/>
            </p14:xfrm>
          </p:contentPart>
        </mc:Choice>
        <mc:Fallback xmlns="">
          <p:pic>
            <p:nvPicPr>
              <p:cNvPr id="14" name="Ink 13">
                <a:extLst>
                  <a:ext uri="{FF2B5EF4-FFF2-40B4-BE49-F238E27FC236}">
                    <a16:creationId xmlns:a16="http://schemas.microsoft.com/office/drawing/2014/main" id="{46958DDE-0364-385A-9199-BBEF20FA2C65}"/>
                  </a:ext>
                </a:extLst>
              </p:cNvPr>
              <p:cNvPicPr/>
              <p:nvPr/>
            </p:nvPicPr>
            <p:blipFill>
              <a:blip r:embed="rId6"/>
              <a:stretch>
                <a:fillRect/>
              </a:stretch>
            </p:blipFill>
            <p:spPr>
              <a:xfrm>
                <a:off x="10088207" y="2088933"/>
                <a:ext cx="89091" cy="34879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EA070AB4-3ACC-1EE9-BC3E-7A7F704F30DF}"/>
                  </a:ext>
                </a:extLst>
              </p14:cNvPr>
              <p14:cNvContentPartPr/>
              <p14:nvPr/>
            </p14:nvContentPartPr>
            <p14:xfrm>
              <a:off x="9397364" y="2556510"/>
              <a:ext cx="1021307" cy="343604"/>
            </p14:xfrm>
          </p:contentPart>
        </mc:Choice>
        <mc:Fallback xmlns="">
          <p:pic>
            <p:nvPicPr>
              <p:cNvPr id="15" name="Ink 14">
                <a:extLst>
                  <a:ext uri="{FF2B5EF4-FFF2-40B4-BE49-F238E27FC236}">
                    <a16:creationId xmlns:a16="http://schemas.microsoft.com/office/drawing/2014/main" id="{EA070AB4-3ACC-1EE9-BC3E-7A7F704F30DF}"/>
                  </a:ext>
                </a:extLst>
              </p:cNvPr>
              <p:cNvPicPr/>
              <p:nvPr/>
            </p:nvPicPr>
            <p:blipFill>
              <a:blip r:embed="rId8"/>
              <a:stretch>
                <a:fillRect/>
              </a:stretch>
            </p:blipFill>
            <p:spPr>
              <a:xfrm>
                <a:off x="9379371" y="2538539"/>
                <a:ext cx="1056934" cy="379186"/>
              </a:xfrm>
              <a:prstGeom prst="rect">
                <a:avLst/>
              </a:prstGeom>
            </p:spPr>
          </p:pic>
        </mc:Fallback>
      </mc:AlternateContent>
    </p:spTree>
    <p:extLst>
      <p:ext uri="{BB962C8B-B14F-4D97-AF65-F5344CB8AC3E}">
        <p14:creationId xmlns:p14="http://schemas.microsoft.com/office/powerpoint/2010/main" val="4152436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C00E-7FE6-8E96-2872-8731E55D2118}"/>
              </a:ext>
            </a:extLst>
          </p:cNvPr>
          <p:cNvSpPr>
            <a:spLocks noGrp="1"/>
          </p:cNvSpPr>
          <p:nvPr>
            <p:ph type="title"/>
          </p:nvPr>
        </p:nvSpPr>
        <p:spPr/>
        <p:txBody>
          <a:bodyPr/>
          <a:lstStyle/>
          <a:p>
            <a:r>
              <a:rPr lang="en-US">
                <a:ea typeface="Calibri Light"/>
                <a:cs typeface="Calibri Light"/>
              </a:rPr>
              <a:t>The site! </a:t>
            </a:r>
            <a:r>
              <a:rPr lang="en-US">
                <a:ea typeface="Calibri Light"/>
                <a:cs typeface="Calibri Light"/>
                <a:hlinkClick r:id="rId2"/>
              </a:rPr>
              <a:t>Link</a:t>
            </a:r>
            <a:endParaRPr lang="en-US"/>
          </a:p>
        </p:txBody>
      </p:sp>
      <p:pic>
        <p:nvPicPr>
          <p:cNvPr id="4" name="Picture 3" descr="A screenshot of a computer screen&#10;&#10;AI-generated content may be incorrect.">
            <a:extLst>
              <a:ext uri="{FF2B5EF4-FFF2-40B4-BE49-F238E27FC236}">
                <a16:creationId xmlns:a16="http://schemas.microsoft.com/office/drawing/2014/main" id="{C806D6C0-2085-B74F-85B5-AD0B48441D46}"/>
              </a:ext>
            </a:extLst>
          </p:cNvPr>
          <p:cNvPicPr>
            <a:picLocks noChangeAspect="1"/>
          </p:cNvPicPr>
          <p:nvPr/>
        </p:nvPicPr>
        <p:blipFill>
          <a:blip r:embed="rId3"/>
          <a:stretch>
            <a:fillRect/>
          </a:stretch>
        </p:blipFill>
        <p:spPr>
          <a:xfrm>
            <a:off x="1547988" y="2468440"/>
            <a:ext cx="8345312" cy="384493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E64AB37-12A2-D99E-4CBA-07E59D92A56E}"/>
                  </a:ext>
                </a:extLst>
              </p14:cNvPr>
              <p14:cNvContentPartPr/>
              <p14:nvPr/>
            </p14:nvContentPartPr>
            <p14:xfrm>
              <a:off x="5108727" y="4381779"/>
              <a:ext cx="1129035" cy="283482"/>
            </p14:xfrm>
          </p:contentPart>
        </mc:Choice>
        <mc:Fallback xmlns="">
          <p:pic>
            <p:nvPicPr>
              <p:cNvPr id="6" name="Ink 5">
                <a:extLst>
                  <a:ext uri="{FF2B5EF4-FFF2-40B4-BE49-F238E27FC236}">
                    <a16:creationId xmlns:a16="http://schemas.microsoft.com/office/drawing/2014/main" id="{CE64AB37-12A2-D99E-4CBA-07E59D92A56E}"/>
                  </a:ext>
                </a:extLst>
              </p:cNvPr>
              <p:cNvPicPr/>
              <p:nvPr/>
            </p:nvPicPr>
            <p:blipFill>
              <a:blip r:embed="rId5"/>
              <a:stretch>
                <a:fillRect/>
              </a:stretch>
            </p:blipFill>
            <p:spPr>
              <a:xfrm>
                <a:off x="5090732" y="4363792"/>
                <a:ext cx="1164666" cy="319097"/>
              </a:xfrm>
              <a:prstGeom prst="rect">
                <a:avLst/>
              </a:prstGeom>
            </p:spPr>
          </p:pic>
        </mc:Fallback>
      </mc:AlternateContent>
      <p:sp>
        <p:nvSpPr>
          <p:cNvPr id="9" name="TextBox 8">
            <a:extLst>
              <a:ext uri="{FF2B5EF4-FFF2-40B4-BE49-F238E27FC236}">
                <a16:creationId xmlns:a16="http://schemas.microsoft.com/office/drawing/2014/main" id="{ED204285-1B4F-BF22-EA50-8A8828711F09}"/>
              </a:ext>
            </a:extLst>
          </p:cNvPr>
          <p:cNvSpPr txBox="1"/>
          <p:nvPr/>
        </p:nvSpPr>
        <p:spPr>
          <a:xfrm>
            <a:off x="567779" y="6431159"/>
            <a:ext cx="7376500" cy="261610"/>
          </a:xfrm>
          <a:prstGeom prst="rect">
            <a:avLst/>
          </a:prstGeom>
          <a:noFill/>
        </p:spPr>
        <p:txBody>
          <a:bodyPr wrap="square" lIns="91440" tIns="45720" rIns="91440" bIns="45720" rtlCol="0" anchor="t">
            <a:spAutoFit/>
          </a:bodyPr>
          <a:lstStyle/>
          <a:p>
            <a:r>
              <a:rPr lang="en-US" sz="1100">
                <a:solidFill>
                  <a:schemeClr val="bg1">
                    <a:lumMod val="50000"/>
                  </a:schemeClr>
                </a:solidFill>
              </a:rPr>
              <a:t>Source: Spring 2025 TAs Jack </a:t>
            </a:r>
            <a:r>
              <a:rPr lang="en-US" sz="1100" err="1">
                <a:solidFill>
                  <a:schemeClr val="bg1">
                    <a:lumMod val="50000"/>
                  </a:schemeClr>
                </a:solidFill>
              </a:rPr>
              <a:t>McTasney</a:t>
            </a:r>
            <a:r>
              <a:rPr lang="en-US" sz="1100">
                <a:solidFill>
                  <a:schemeClr val="bg1">
                    <a:lumMod val="50000"/>
                  </a:schemeClr>
                </a:solidFill>
              </a:rPr>
              <a:t> and Ian Cassidy</a:t>
            </a:r>
            <a:endParaRPr lang="en-US" sz="1100">
              <a:solidFill>
                <a:schemeClr val="bg1">
                  <a:lumMod val="50000"/>
                </a:schemeClr>
              </a:solidFill>
              <a:ea typeface="Calibri"/>
              <a:cs typeface="Calibri"/>
            </a:endParaRPr>
          </a:p>
        </p:txBody>
      </p:sp>
    </p:spTree>
    <p:extLst>
      <p:ext uri="{BB962C8B-B14F-4D97-AF65-F5344CB8AC3E}">
        <p14:creationId xmlns:p14="http://schemas.microsoft.com/office/powerpoint/2010/main" val="3778433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CEBD-097F-41D0-BF40-081550D957F1}"/>
              </a:ext>
            </a:extLst>
          </p:cNvPr>
          <p:cNvSpPr>
            <a:spLocks noGrp="1"/>
          </p:cNvSpPr>
          <p:nvPr>
            <p:ph type="title"/>
          </p:nvPr>
        </p:nvSpPr>
        <p:spPr>
          <a:xfrm>
            <a:off x="789819" y="1089196"/>
            <a:ext cx="10515600" cy="953269"/>
          </a:xfrm>
        </p:spPr>
        <p:txBody>
          <a:bodyPr/>
          <a:lstStyle/>
          <a:p>
            <a:r>
              <a:rPr lang="en-US"/>
              <a:t>Sensors</a:t>
            </a:r>
          </a:p>
        </p:txBody>
      </p:sp>
      <p:sp>
        <p:nvSpPr>
          <p:cNvPr id="3" name="TextBox 2">
            <a:extLst>
              <a:ext uri="{FF2B5EF4-FFF2-40B4-BE49-F238E27FC236}">
                <a16:creationId xmlns:a16="http://schemas.microsoft.com/office/drawing/2014/main" id="{AD5B1F92-4941-41F3-BBAB-DA0A69FCFF58}"/>
              </a:ext>
            </a:extLst>
          </p:cNvPr>
          <p:cNvSpPr txBox="1"/>
          <p:nvPr/>
        </p:nvSpPr>
        <p:spPr>
          <a:xfrm>
            <a:off x="1282931" y="1776722"/>
            <a:ext cx="6812150" cy="4462760"/>
          </a:xfrm>
          <a:prstGeom prst="rect">
            <a:avLst/>
          </a:prstGeom>
          <a:noFill/>
        </p:spPr>
        <p:txBody>
          <a:bodyPr wrap="square" rtlCol="0">
            <a:spAutoFit/>
          </a:bodyPr>
          <a:lstStyle/>
          <a:p>
            <a:r>
              <a:rPr lang="en-US" sz="2400">
                <a:solidFill>
                  <a:srgbClr val="7030A0"/>
                </a:solidFill>
              </a:rPr>
              <a:t>Sensors</a:t>
            </a:r>
            <a:r>
              <a:rPr lang="en-US" sz="2000"/>
              <a:t> are devices that create or change an electric signal proportional to a change in the environment surrounding them or a change in the device itself, caused by exterior action or influence.</a:t>
            </a:r>
          </a:p>
          <a:p>
            <a:endParaRPr lang="en-US" sz="2000"/>
          </a:p>
          <a:p>
            <a:r>
              <a:rPr lang="en-US" sz="2000"/>
              <a:t>Examples:</a:t>
            </a:r>
          </a:p>
          <a:p>
            <a:r>
              <a:rPr lang="en-US" sz="2000">
                <a:solidFill>
                  <a:srgbClr val="7030A0"/>
                </a:solidFill>
              </a:rPr>
              <a:t>Thermistor: </a:t>
            </a:r>
            <a:r>
              <a:rPr lang="en-US" sz="2000"/>
              <a:t>a device that changes its resistance based on the surrounding temperature</a:t>
            </a:r>
          </a:p>
          <a:p>
            <a:r>
              <a:rPr lang="en-US" sz="2000">
                <a:solidFill>
                  <a:srgbClr val="7030A0"/>
                </a:solidFill>
              </a:rPr>
              <a:t>Photocell: </a:t>
            </a:r>
            <a:r>
              <a:rPr lang="en-US" sz="2000"/>
              <a:t>a device that changes its resistance based on the light intensity</a:t>
            </a:r>
          </a:p>
          <a:p>
            <a:r>
              <a:rPr lang="en-US" sz="2000">
                <a:solidFill>
                  <a:srgbClr val="7030A0"/>
                </a:solidFill>
              </a:rPr>
              <a:t>Force sensor: </a:t>
            </a:r>
            <a:r>
              <a:rPr lang="en-US" sz="2000"/>
              <a:t>a device that changes its resistance depends on the force applying on it.</a:t>
            </a:r>
          </a:p>
          <a:p>
            <a:r>
              <a:rPr lang="en-US" sz="2000">
                <a:solidFill>
                  <a:srgbClr val="7030A0"/>
                </a:solidFill>
              </a:rPr>
              <a:t>Hall effect sensor: </a:t>
            </a:r>
            <a:r>
              <a:rPr lang="en-US" sz="2000"/>
              <a:t>a devices that’s output voltage changes based on the strength of the magnetic field around it.</a:t>
            </a:r>
          </a:p>
        </p:txBody>
      </p:sp>
      <p:sp>
        <p:nvSpPr>
          <p:cNvPr id="4" name="TextBox 3">
            <a:extLst>
              <a:ext uri="{FF2B5EF4-FFF2-40B4-BE49-F238E27FC236}">
                <a16:creationId xmlns:a16="http://schemas.microsoft.com/office/drawing/2014/main" id="{FAE515E6-8B56-4E8D-9D4C-B6A46B913D9E}"/>
              </a:ext>
            </a:extLst>
          </p:cNvPr>
          <p:cNvSpPr txBox="1"/>
          <p:nvPr/>
        </p:nvSpPr>
        <p:spPr>
          <a:xfrm>
            <a:off x="941590" y="6488668"/>
            <a:ext cx="7376500" cy="261610"/>
          </a:xfrm>
          <a:prstGeom prst="rect">
            <a:avLst/>
          </a:prstGeom>
          <a:noFill/>
        </p:spPr>
        <p:txBody>
          <a:bodyPr wrap="square" rtlCol="0">
            <a:spAutoFit/>
          </a:bodyPr>
          <a:lstStyle/>
          <a:p>
            <a:r>
              <a:rPr lang="en-US" sz="1100">
                <a:solidFill>
                  <a:schemeClr val="bg1">
                    <a:lumMod val="50000"/>
                  </a:schemeClr>
                </a:solidFill>
              </a:rPr>
              <a:t>Source: Dr. Eva Cosoroaba, Ph.D. EE100 lab 2 manual, Fall 2018, </a:t>
            </a:r>
            <a:r>
              <a:rPr lang="en-US" sz="1100" err="1">
                <a:solidFill>
                  <a:schemeClr val="bg1">
                    <a:lumMod val="50000"/>
                  </a:schemeClr>
                </a:solidFill>
              </a:rPr>
              <a:t>Sparkfun</a:t>
            </a:r>
            <a:r>
              <a:rPr lang="en-US" sz="1100">
                <a:solidFill>
                  <a:schemeClr val="bg1">
                    <a:lumMod val="50000"/>
                  </a:schemeClr>
                </a:solidFill>
              </a:rPr>
              <a:t>, </a:t>
            </a:r>
            <a:r>
              <a:rPr lang="en-US" sz="1100" err="1">
                <a:solidFill>
                  <a:schemeClr val="bg1">
                    <a:lumMod val="50000"/>
                  </a:schemeClr>
                </a:solidFill>
              </a:rPr>
              <a:t>Khang</a:t>
            </a:r>
            <a:r>
              <a:rPr lang="en-US" sz="1100">
                <a:solidFill>
                  <a:schemeClr val="bg1">
                    <a:lumMod val="50000"/>
                  </a:schemeClr>
                </a:solidFill>
              </a:rPr>
              <a:t> Tran </a:t>
            </a:r>
            <a:r>
              <a:rPr lang="es-ES" sz="1100">
                <a:solidFill>
                  <a:schemeClr val="bg1">
                    <a:lumMod val="50000"/>
                  </a:schemeClr>
                </a:solidFill>
              </a:rPr>
              <a:t>EE 001 – </a:t>
            </a:r>
            <a:r>
              <a:rPr lang="es-ES" sz="1100" err="1">
                <a:solidFill>
                  <a:schemeClr val="bg1">
                    <a:lumMod val="50000"/>
                  </a:schemeClr>
                </a:solidFill>
              </a:rPr>
              <a:t>Lab</a:t>
            </a:r>
            <a:r>
              <a:rPr lang="es-ES" sz="1100">
                <a:solidFill>
                  <a:schemeClr val="bg1">
                    <a:lumMod val="50000"/>
                  </a:schemeClr>
                </a:solidFill>
              </a:rPr>
              <a:t> 2 Spring 2019</a:t>
            </a:r>
            <a:endParaRPr lang="en-US" sz="1100">
              <a:solidFill>
                <a:schemeClr val="bg1">
                  <a:lumMod val="50000"/>
                </a:schemeClr>
              </a:solidFill>
            </a:endParaRPr>
          </a:p>
        </p:txBody>
      </p:sp>
      <p:sp>
        <p:nvSpPr>
          <p:cNvPr id="7" name="AutoShape 4" descr="Hall-Effect Sensor - US1881 (Latching)">
            <a:extLst>
              <a:ext uri="{FF2B5EF4-FFF2-40B4-BE49-F238E27FC236}">
                <a16:creationId xmlns:a16="http://schemas.microsoft.com/office/drawing/2014/main" id="{499E89B6-7C39-4735-A918-D1747ADB99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all-Effect Sensor - US1881 (Latching)">
            <a:extLst>
              <a:ext uri="{FF2B5EF4-FFF2-40B4-BE49-F238E27FC236}">
                <a16:creationId xmlns:a16="http://schemas.microsoft.com/office/drawing/2014/main" id="{593945D3-E265-4F73-AB34-A570184AB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9455" y="1315552"/>
            <a:ext cx="27051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orce sensor">
            <a:extLst>
              <a:ext uri="{FF2B5EF4-FFF2-40B4-BE49-F238E27FC236}">
                <a16:creationId xmlns:a16="http://schemas.microsoft.com/office/drawing/2014/main" id="{9F108C35-471F-47F7-BBE1-F30F5C0AB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6598" y="3783568"/>
            <a:ext cx="2652033"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43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ed image">
            <a:extLst>
              <a:ext uri="{FF2B5EF4-FFF2-40B4-BE49-F238E27FC236}">
                <a16:creationId xmlns:a16="http://schemas.microsoft.com/office/drawing/2014/main" id="{C8CC9B2B-2391-4486-A93B-79619C80A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274" y="4505286"/>
            <a:ext cx="3038305" cy="21875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tesla model 3 \">
            <a:extLst>
              <a:ext uri="{FF2B5EF4-FFF2-40B4-BE49-F238E27FC236}">
                <a16:creationId xmlns:a16="http://schemas.microsoft.com/office/drawing/2014/main" id="{3A31B98B-0823-4FD3-BBDE-BC841B6BDA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69"/>
          <a:stretch/>
        </p:blipFill>
        <p:spPr bwMode="auto">
          <a:xfrm>
            <a:off x="7463484" y="1358985"/>
            <a:ext cx="4442593" cy="31830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A37EE28-BCC4-4529-A44A-3C4FE3D0865D}"/>
              </a:ext>
            </a:extLst>
          </p:cNvPr>
          <p:cNvSpPr txBox="1"/>
          <p:nvPr/>
        </p:nvSpPr>
        <p:spPr>
          <a:xfrm>
            <a:off x="567779" y="6431159"/>
            <a:ext cx="7376500" cy="261610"/>
          </a:xfrm>
          <a:prstGeom prst="rect">
            <a:avLst/>
          </a:prstGeom>
          <a:noFill/>
        </p:spPr>
        <p:txBody>
          <a:bodyPr wrap="square" lIns="91440" tIns="45720" rIns="91440" bIns="45720" rtlCol="0" anchor="t">
            <a:spAutoFit/>
          </a:bodyPr>
          <a:lstStyle/>
          <a:p>
            <a:r>
              <a:rPr lang="en-US" sz="1100">
                <a:solidFill>
                  <a:schemeClr val="bg1">
                    <a:lumMod val="50000"/>
                  </a:schemeClr>
                </a:solidFill>
              </a:rPr>
              <a:t>Source: HowStuffWorks, Apple, Tesla, EE-1100 TA Jack </a:t>
            </a:r>
            <a:r>
              <a:rPr lang="en-US" sz="1100" err="1">
                <a:solidFill>
                  <a:schemeClr val="bg1">
                    <a:lumMod val="50000"/>
                  </a:schemeClr>
                </a:solidFill>
              </a:rPr>
              <a:t>McTasney</a:t>
            </a:r>
            <a:r>
              <a:rPr lang="en-US" sz="1100">
                <a:solidFill>
                  <a:schemeClr val="bg1">
                    <a:lumMod val="50000"/>
                  </a:schemeClr>
                </a:solidFill>
              </a:rPr>
              <a:t> 2024</a:t>
            </a:r>
          </a:p>
        </p:txBody>
      </p:sp>
      <p:pic>
        <p:nvPicPr>
          <p:cNvPr id="3" name="Picture 2" descr="A machine with wires and wires attached to it&#10;&#10;Description automatically generated">
            <a:extLst>
              <a:ext uri="{FF2B5EF4-FFF2-40B4-BE49-F238E27FC236}">
                <a16:creationId xmlns:a16="http://schemas.microsoft.com/office/drawing/2014/main" id="{8F62F23D-8228-A7B7-CB9F-8BEB47F91D73}"/>
              </a:ext>
            </a:extLst>
          </p:cNvPr>
          <p:cNvPicPr>
            <a:picLocks noChangeAspect="1"/>
          </p:cNvPicPr>
          <p:nvPr/>
        </p:nvPicPr>
        <p:blipFill>
          <a:blip r:embed="rId4"/>
          <a:stretch>
            <a:fillRect/>
          </a:stretch>
        </p:blipFill>
        <p:spPr>
          <a:xfrm>
            <a:off x="240167" y="2651376"/>
            <a:ext cx="3292416" cy="2472906"/>
          </a:xfrm>
          <a:prstGeom prst="rect">
            <a:avLst/>
          </a:prstGeom>
        </p:spPr>
      </p:pic>
      <p:pic>
        <p:nvPicPr>
          <p:cNvPr id="4" name="Picture 3" descr="A plant in a pot with wires&#10;&#10;Description automatically generated">
            <a:extLst>
              <a:ext uri="{FF2B5EF4-FFF2-40B4-BE49-F238E27FC236}">
                <a16:creationId xmlns:a16="http://schemas.microsoft.com/office/drawing/2014/main" id="{C5B8DB67-645F-058F-6EE6-038A015AFC37}"/>
              </a:ext>
            </a:extLst>
          </p:cNvPr>
          <p:cNvPicPr>
            <a:picLocks noChangeAspect="1"/>
          </p:cNvPicPr>
          <p:nvPr/>
        </p:nvPicPr>
        <p:blipFill>
          <a:blip r:embed="rId5"/>
          <a:stretch>
            <a:fillRect/>
          </a:stretch>
        </p:blipFill>
        <p:spPr>
          <a:xfrm>
            <a:off x="3612076" y="2649631"/>
            <a:ext cx="3286125" cy="2476500"/>
          </a:xfrm>
          <a:prstGeom prst="rect">
            <a:avLst/>
          </a:prstGeom>
        </p:spPr>
      </p:pic>
      <p:sp>
        <p:nvSpPr>
          <p:cNvPr id="5" name="TextBox 4">
            <a:extLst>
              <a:ext uri="{FF2B5EF4-FFF2-40B4-BE49-F238E27FC236}">
                <a16:creationId xmlns:a16="http://schemas.microsoft.com/office/drawing/2014/main" id="{9436D5C7-2923-D7CF-480A-D5A239440689}"/>
              </a:ext>
            </a:extLst>
          </p:cNvPr>
          <p:cNvSpPr txBox="1"/>
          <p:nvPr/>
        </p:nvSpPr>
        <p:spPr>
          <a:xfrm>
            <a:off x="2736495" y="525170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I-Dorm V1 2022</a:t>
            </a:r>
            <a:endParaRPr lang="en-US"/>
          </a:p>
        </p:txBody>
      </p:sp>
      <p:sp>
        <p:nvSpPr>
          <p:cNvPr id="6" name="TextBox 5">
            <a:extLst>
              <a:ext uri="{FF2B5EF4-FFF2-40B4-BE49-F238E27FC236}">
                <a16:creationId xmlns:a16="http://schemas.microsoft.com/office/drawing/2014/main" id="{1625C31B-42D1-D9CA-9FAA-190F4B157023}"/>
              </a:ext>
            </a:extLst>
          </p:cNvPr>
          <p:cNvSpPr txBox="1"/>
          <p:nvPr/>
        </p:nvSpPr>
        <p:spPr>
          <a:xfrm>
            <a:off x="333847" y="465128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highlight>
                  <a:srgbClr val="FFFFFF"/>
                </a:highlight>
                <a:cs typeface="Calibri"/>
              </a:rPr>
              <a:t>Ultrasonic</a:t>
            </a:r>
          </a:p>
        </p:txBody>
      </p:sp>
      <p:sp>
        <p:nvSpPr>
          <p:cNvPr id="7" name="TextBox 6">
            <a:extLst>
              <a:ext uri="{FF2B5EF4-FFF2-40B4-BE49-F238E27FC236}">
                <a16:creationId xmlns:a16="http://schemas.microsoft.com/office/drawing/2014/main" id="{A8B9DE0A-97E4-FC6D-CB86-72887FCE036C}"/>
              </a:ext>
            </a:extLst>
          </p:cNvPr>
          <p:cNvSpPr txBox="1"/>
          <p:nvPr/>
        </p:nvSpPr>
        <p:spPr>
          <a:xfrm>
            <a:off x="1448626" y="413477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FFFFFF"/>
                </a:highlight>
                <a:cs typeface="Calibri"/>
              </a:rPr>
              <a:t>Thermistor </a:t>
            </a:r>
          </a:p>
          <a:p>
            <a:r>
              <a:rPr lang="en-US" sz="1200">
                <a:highlight>
                  <a:srgbClr val="FFFFFF"/>
                </a:highlight>
                <a:cs typeface="Calibri"/>
              </a:rPr>
              <a:t>(Somewhere)</a:t>
            </a:r>
          </a:p>
        </p:txBody>
      </p:sp>
      <p:sp>
        <p:nvSpPr>
          <p:cNvPr id="2" name="TextBox 1">
            <a:extLst>
              <a:ext uri="{FF2B5EF4-FFF2-40B4-BE49-F238E27FC236}">
                <a16:creationId xmlns:a16="http://schemas.microsoft.com/office/drawing/2014/main" id="{ED7ACF7E-7C4F-4896-959C-670AB5187DE5}"/>
              </a:ext>
            </a:extLst>
          </p:cNvPr>
          <p:cNvSpPr txBox="1"/>
          <p:nvPr/>
        </p:nvSpPr>
        <p:spPr>
          <a:xfrm>
            <a:off x="4288311" y="3314158"/>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highlight>
                  <a:srgbClr val="FFFFFF"/>
                </a:highlight>
                <a:cs typeface="Calibri"/>
              </a:rPr>
              <a:t>Thermistor</a:t>
            </a:r>
            <a:endParaRPr lang="en-US" sz="1200">
              <a:highlight>
                <a:srgbClr val="FFFFFF"/>
              </a:highlight>
            </a:endParaRPr>
          </a:p>
        </p:txBody>
      </p:sp>
      <p:sp>
        <p:nvSpPr>
          <p:cNvPr id="9" name="TextBox 8">
            <a:extLst>
              <a:ext uri="{FF2B5EF4-FFF2-40B4-BE49-F238E27FC236}">
                <a16:creationId xmlns:a16="http://schemas.microsoft.com/office/drawing/2014/main" id="{154CCB03-291A-B34B-40B4-A3F9115B29E6}"/>
              </a:ext>
            </a:extLst>
          </p:cNvPr>
          <p:cNvSpPr txBox="1"/>
          <p:nvPr/>
        </p:nvSpPr>
        <p:spPr>
          <a:xfrm>
            <a:off x="5479711" y="3268656"/>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FFFFFF"/>
                </a:highlight>
                <a:cs typeface="Calibri"/>
              </a:rPr>
              <a:t>Soil moisture sensor</a:t>
            </a:r>
            <a:endParaRPr lang="en-US" sz="1200">
              <a:highlight>
                <a:srgbClr val="FFFFFF"/>
              </a:highlight>
            </a:endParaRPr>
          </a:p>
        </p:txBody>
      </p:sp>
      <p:sp>
        <p:nvSpPr>
          <p:cNvPr id="10" name="TextBox 9">
            <a:extLst>
              <a:ext uri="{FF2B5EF4-FFF2-40B4-BE49-F238E27FC236}">
                <a16:creationId xmlns:a16="http://schemas.microsoft.com/office/drawing/2014/main" id="{F0262D68-00F4-0993-F068-691AC49DC256}"/>
              </a:ext>
            </a:extLst>
          </p:cNvPr>
          <p:cNvSpPr txBox="1"/>
          <p:nvPr/>
        </p:nvSpPr>
        <p:spPr>
          <a:xfrm>
            <a:off x="405877" y="135603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libri"/>
                <a:cs typeface="Calibri"/>
              </a:rPr>
              <a:t>Sensor Examples:</a:t>
            </a:r>
          </a:p>
        </p:txBody>
      </p:sp>
    </p:spTree>
    <p:extLst>
      <p:ext uri="{BB962C8B-B14F-4D97-AF65-F5344CB8AC3E}">
        <p14:creationId xmlns:p14="http://schemas.microsoft.com/office/powerpoint/2010/main" val="1536240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5B01-1094-4134-863E-6DFA9CF99E28}"/>
              </a:ext>
            </a:extLst>
          </p:cNvPr>
          <p:cNvSpPr>
            <a:spLocks noGrp="1"/>
          </p:cNvSpPr>
          <p:nvPr>
            <p:ph type="title"/>
          </p:nvPr>
        </p:nvSpPr>
        <p:spPr/>
        <p:txBody>
          <a:bodyPr/>
          <a:lstStyle/>
          <a:p>
            <a:r>
              <a:rPr lang="en-US"/>
              <a:t>Indicators</a:t>
            </a:r>
          </a:p>
        </p:txBody>
      </p:sp>
      <p:sp>
        <p:nvSpPr>
          <p:cNvPr id="3" name="TextBox 2">
            <a:extLst>
              <a:ext uri="{FF2B5EF4-FFF2-40B4-BE49-F238E27FC236}">
                <a16:creationId xmlns:a16="http://schemas.microsoft.com/office/drawing/2014/main" id="{F05F0F3B-3D48-4868-81D8-6BC42E6196FA}"/>
              </a:ext>
            </a:extLst>
          </p:cNvPr>
          <p:cNvSpPr txBox="1"/>
          <p:nvPr/>
        </p:nvSpPr>
        <p:spPr>
          <a:xfrm>
            <a:off x="1141413" y="1946787"/>
            <a:ext cx="9478297" cy="646331"/>
          </a:xfrm>
          <a:prstGeom prst="rect">
            <a:avLst/>
          </a:prstGeom>
          <a:noFill/>
        </p:spPr>
        <p:txBody>
          <a:bodyPr wrap="square" rtlCol="0">
            <a:spAutoFit/>
          </a:bodyPr>
          <a:lstStyle/>
          <a:p>
            <a:r>
              <a:rPr lang="en-US">
                <a:solidFill>
                  <a:srgbClr val="7030A0"/>
                </a:solidFill>
              </a:rPr>
              <a:t>Indicators</a:t>
            </a:r>
            <a:r>
              <a:rPr lang="en-US"/>
              <a:t> are devices used to show the current state or level and changes to that state or level of something. For example we have used LEDs as indicators others include sound and digital displays. </a:t>
            </a:r>
          </a:p>
        </p:txBody>
      </p:sp>
      <p:pic>
        <p:nvPicPr>
          <p:cNvPr id="3074" name="Picture 2" descr="Image result for jameco speakers">
            <a:extLst>
              <a:ext uri="{FF2B5EF4-FFF2-40B4-BE49-F238E27FC236}">
                <a16:creationId xmlns:a16="http://schemas.microsoft.com/office/drawing/2014/main" id="{44C864FC-AD74-4AEB-9925-311B03901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806026"/>
            <a:ext cx="3253263" cy="32532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raffic light">
            <a:extLst>
              <a:ext uri="{FF2B5EF4-FFF2-40B4-BE49-F238E27FC236}">
                <a16:creationId xmlns:a16="http://schemas.microsoft.com/office/drawing/2014/main" id="{E3B39C67-FAAD-4309-84C9-AFCD1C212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501" y="2806025"/>
            <a:ext cx="2602610" cy="32532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6 in. Digital Caliper with SAE and Metric Fractional Readings 63731 alternate photo #1">
            <a:extLst>
              <a:ext uri="{FF2B5EF4-FFF2-40B4-BE49-F238E27FC236}">
                <a16:creationId xmlns:a16="http://schemas.microsoft.com/office/drawing/2014/main" id="{91EA79FB-ABB8-4F7A-9863-12C9A9899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6230" y="2806025"/>
            <a:ext cx="3301181" cy="33011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624B18-3555-4995-8027-C71D81CADDE4}"/>
              </a:ext>
            </a:extLst>
          </p:cNvPr>
          <p:cNvSpPr txBox="1"/>
          <p:nvPr/>
        </p:nvSpPr>
        <p:spPr>
          <a:xfrm>
            <a:off x="941590" y="6488668"/>
            <a:ext cx="7376500" cy="600164"/>
          </a:xfrm>
          <a:prstGeom prst="rect">
            <a:avLst/>
          </a:prstGeom>
          <a:noFill/>
        </p:spPr>
        <p:txBody>
          <a:bodyPr wrap="square" lIns="91440" tIns="45720" rIns="91440" bIns="45720" rtlCol="0" anchor="t">
            <a:spAutoFit/>
          </a:bodyPr>
          <a:lstStyle/>
          <a:p>
            <a:pPr fontAlgn="base"/>
            <a:r>
              <a:rPr lang="en-US" sz="1100">
                <a:solidFill>
                  <a:schemeClr val="bg1">
                    <a:lumMod val="50000"/>
                  </a:schemeClr>
                </a:solidFill>
              </a:rPr>
              <a:t>Source: </a:t>
            </a:r>
            <a:r>
              <a:rPr lang="en-US" sz="1100" err="1">
                <a:solidFill>
                  <a:schemeClr val="bg1">
                    <a:lumMod val="50000"/>
                  </a:schemeClr>
                </a:solidFill>
              </a:rPr>
              <a:t>Jameco</a:t>
            </a:r>
            <a:r>
              <a:rPr lang="en-US" sz="1100">
                <a:solidFill>
                  <a:schemeClr val="bg1">
                    <a:lumMod val="50000"/>
                  </a:schemeClr>
                </a:solidFill>
              </a:rPr>
              <a:t>, Harbor Freight and </a:t>
            </a:r>
            <a:r>
              <a:rPr lang="en-US" sz="1100" err="1">
                <a:solidFill>
                  <a:schemeClr val="bg1">
                    <a:lumMod val="50000"/>
                  </a:schemeClr>
                </a:solidFill>
              </a:rPr>
              <a:t>Alamy</a:t>
            </a:r>
            <a:endParaRPr lang="en-US" sz="1100">
              <a:solidFill>
                <a:schemeClr val="bg1">
                  <a:lumMod val="50000"/>
                </a:schemeClr>
              </a:solidFill>
            </a:endParaRPr>
          </a:p>
          <a:p>
            <a:pPr fontAlgn="base"/>
            <a:endParaRPr lang="en-US" sz="1100"/>
          </a:p>
          <a:p>
            <a:endParaRPr lang="en-US" sz="1100">
              <a:solidFill>
                <a:schemeClr val="bg1">
                  <a:lumMod val="50000"/>
                </a:schemeClr>
              </a:solidFill>
              <a:ea typeface="Calibri"/>
              <a:cs typeface="Calibri"/>
            </a:endParaRPr>
          </a:p>
        </p:txBody>
      </p:sp>
    </p:spTree>
    <p:extLst>
      <p:ext uri="{BB962C8B-B14F-4D97-AF65-F5344CB8AC3E}">
        <p14:creationId xmlns:p14="http://schemas.microsoft.com/office/powerpoint/2010/main" val="3397529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C6E1-FF5B-48AE-8A8E-1BC458A5CACB}"/>
              </a:ext>
            </a:extLst>
          </p:cNvPr>
          <p:cNvSpPr>
            <a:spLocks noGrp="1"/>
          </p:cNvSpPr>
          <p:nvPr>
            <p:ph type="title"/>
          </p:nvPr>
        </p:nvSpPr>
        <p:spPr/>
        <p:txBody>
          <a:bodyPr/>
          <a:lstStyle/>
          <a:p>
            <a:r>
              <a:rPr lang="en-US"/>
              <a:t>Photocell</a:t>
            </a:r>
          </a:p>
        </p:txBody>
      </p:sp>
      <p:sp>
        <p:nvSpPr>
          <p:cNvPr id="3" name="TextBox 2">
            <a:extLst>
              <a:ext uri="{FF2B5EF4-FFF2-40B4-BE49-F238E27FC236}">
                <a16:creationId xmlns:a16="http://schemas.microsoft.com/office/drawing/2014/main" id="{DAD5539C-AD6F-4E0F-A684-F54650C57170}"/>
              </a:ext>
            </a:extLst>
          </p:cNvPr>
          <p:cNvSpPr txBox="1"/>
          <p:nvPr/>
        </p:nvSpPr>
        <p:spPr>
          <a:xfrm>
            <a:off x="1141413" y="2097088"/>
            <a:ext cx="9930580" cy="646331"/>
          </a:xfrm>
          <a:prstGeom prst="rect">
            <a:avLst/>
          </a:prstGeom>
          <a:noFill/>
        </p:spPr>
        <p:txBody>
          <a:bodyPr wrap="square" rtlCol="0">
            <a:spAutoFit/>
          </a:bodyPr>
          <a:lstStyle/>
          <a:p>
            <a:r>
              <a:rPr lang="en-US"/>
              <a:t>Photocells are light dependent resistors. They are commonly used sensors for detecting if there is direct light present. Sometimes called photoresistors.  </a:t>
            </a:r>
          </a:p>
        </p:txBody>
      </p:sp>
      <p:pic>
        <p:nvPicPr>
          <p:cNvPr id="5122" name="Picture 2" descr="Image result for through hole photocell">
            <a:extLst>
              <a:ext uri="{FF2B5EF4-FFF2-40B4-BE49-F238E27FC236}">
                <a16:creationId xmlns:a16="http://schemas.microsoft.com/office/drawing/2014/main" id="{530AE2E4-71E8-4AE5-9407-5EF3B708B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105" y="3193127"/>
            <a:ext cx="2484489" cy="2484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74101F2-7C29-4177-91B4-EBDC91FE0589}"/>
              </a:ext>
            </a:extLst>
          </p:cNvPr>
          <p:cNvPicPr>
            <a:picLocks noChangeAspect="1"/>
          </p:cNvPicPr>
          <p:nvPr/>
        </p:nvPicPr>
        <p:blipFill>
          <a:blip r:embed="rId3"/>
          <a:stretch>
            <a:fillRect/>
          </a:stretch>
        </p:blipFill>
        <p:spPr>
          <a:xfrm>
            <a:off x="7122242" y="3193127"/>
            <a:ext cx="1638300" cy="2476500"/>
          </a:xfrm>
          <a:prstGeom prst="rect">
            <a:avLst/>
          </a:prstGeom>
        </p:spPr>
      </p:pic>
      <p:sp>
        <p:nvSpPr>
          <p:cNvPr id="5" name="TextBox 4">
            <a:extLst>
              <a:ext uri="{FF2B5EF4-FFF2-40B4-BE49-F238E27FC236}">
                <a16:creationId xmlns:a16="http://schemas.microsoft.com/office/drawing/2014/main" id="{39771755-98E4-4557-AC48-442428FECD81}"/>
              </a:ext>
            </a:extLst>
          </p:cNvPr>
          <p:cNvSpPr txBox="1"/>
          <p:nvPr/>
        </p:nvSpPr>
        <p:spPr>
          <a:xfrm>
            <a:off x="8760542" y="4246711"/>
            <a:ext cx="2408903" cy="369332"/>
          </a:xfrm>
          <a:prstGeom prst="rect">
            <a:avLst/>
          </a:prstGeom>
          <a:noFill/>
        </p:spPr>
        <p:txBody>
          <a:bodyPr wrap="square" rtlCol="0">
            <a:spAutoFit/>
          </a:bodyPr>
          <a:lstStyle/>
          <a:p>
            <a:r>
              <a:rPr lang="en-US"/>
              <a:t>Circuit schematic symbol</a:t>
            </a:r>
          </a:p>
        </p:txBody>
      </p:sp>
      <p:sp>
        <p:nvSpPr>
          <p:cNvPr id="7" name="TextBox 6">
            <a:extLst>
              <a:ext uri="{FF2B5EF4-FFF2-40B4-BE49-F238E27FC236}">
                <a16:creationId xmlns:a16="http://schemas.microsoft.com/office/drawing/2014/main" id="{F3C38A9D-C292-49A2-A78B-1E871EFAC178}"/>
              </a:ext>
            </a:extLst>
          </p:cNvPr>
          <p:cNvSpPr txBox="1"/>
          <p:nvPr/>
        </p:nvSpPr>
        <p:spPr>
          <a:xfrm>
            <a:off x="941590" y="6488668"/>
            <a:ext cx="7376500" cy="261610"/>
          </a:xfrm>
          <a:prstGeom prst="rect">
            <a:avLst/>
          </a:prstGeom>
          <a:noFill/>
        </p:spPr>
        <p:txBody>
          <a:bodyPr wrap="square" rtlCol="0">
            <a:spAutoFit/>
          </a:bodyPr>
          <a:lstStyle/>
          <a:p>
            <a:r>
              <a:rPr lang="en-US" sz="1100">
                <a:solidFill>
                  <a:schemeClr val="bg1">
                    <a:lumMod val="50000"/>
                  </a:schemeClr>
                </a:solidFill>
              </a:rPr>
              <a:t>Source: </a:t>
            </a:r>
            <a:r>
              <a:rPr lang="en-US" sz="1100" err="1">
                <a:solidFill>
                  <a:schemeClr val="bg1">
                    <a:lumMod val="50000"/>
                  </a:schemeClr>
                </a:solidFill>
              </a:rPr>
              <a:t>Sparkfun</a:t>
            </a:r>
            <a:endParaRPr lang="en-US" sz="1100">
              <a:solidFill>
                <a:schemeClr val="bg1">
                  <a:lumMod val="50000"/>
                </a:schemeClr>
              </a:solidFill>
            </a:endParaRPr>
          </a:p>
        </p:txBody>
      </p:sp>
    </p:spTree>
    <p:extLst>
      <p:ext uri="{BB962C8B-B14F-4D97-AF65-F5344CB8AC3E}">
        <p14:creationId xmlns:p14="http://schemas.microsoft.com/office/powerpoint/2010/main" val="172120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C6E1-FF5B-48AE-8A8E-1BC458A5CACB}"/>
              </a:ext>
            </a:extLst>
          </p:cNvPr>
          <p:cNvSpPr>
            <a:spLocks noGrp="1"/>
          </p:cNvSpPr>
          <p:nvPr>
            <p:ph type="title"/>
          </p:nvPr>
        </p:nvSpPr>
        <p:spPr/>
        <p:txBody>
          <a:bodyPr/>
          <a:lstStyle/>
          <a:p>
            <a:r>
              <a:rPr lang="en-US"/>
              <a:t>Tilt Switch</a:t>
            </a:r>
            <a:endParaRPr lang="en-US">
              <a:ea typeface="Calibri Light"/>
              <a:cs typeface="Calibri Light"/>
            </a:endParaRPr>
          </a:p>
        </p:txBody>
      </p:sp>
      <p:sp>
        <p:nvSpPr>
          <p:cNvPr id="3" name="TextBox 2">
            <a:extLst>
              <a:ext uri="{FF2B5EF4-FFF2-40B4-BE49-F238E27FC236}">
                <a16:creationId xmlns:a16="http://schemas.microsoft.com/office/drawing/2014/main" id="{DAD5539C-AD6F-4E0F-A684-F54650C57170}"/>
              </a:ext>
            </a:extLst>
          </p:cNvPr>
          <p:cNvSpPr txBox="1"/>
          <p:nvPr/>
        </p:nvSpPr>
        <p:spPr>
          <a:xfrm>
            <a:off x="1141413" y="2097088"/>
            <a:ext cx="9930580" cy="369332"/>
          </a:xfrm>
          <a:prstGeom prst="rect">
            <a:avLst/>
          </a:prstGeom>
          <a:noFill/>
        </p:spPr>
        <p:txBody>
          <a:bodyPr wrap="square" lIns="91440" tIns="45720" rIns="91440" bIns="45720" rtlCol="0" anchor="t">
            <a:spAutoFit/>
          </a:bodyPr>
          <a:lstStyle/>
          <a:p>
            <a:r>
              <a:rPr lang="en-US">
                <a:ea typeface="Calibri"/>
                <a:cs typeface="Calibri"/>
              </a:rPr>
              <a:t>Tilt switches are switches that will open or close depending on the angle they are tilted. </a:t>
            </a:r>
          </a:p>
        </p:txBody>
      </p:sp>
      <p:pic>
        <p:nvPicPr>
          <p:cNvPr id="6" name="Picture 5" descr="Tilt Switch — SunFounder Elite Explorer Kit documentation">
            <a:extLst>
              <a:ext uri="{FF2B5EF4-FFF2-40B4-BE49-F238E27FC236}">
                <a16:creationId xmlns:a16="http://schemas.microsoft.com/office/drawing/2014/main" id="{A226C96D-7E1B-50B5-1839-F5D5B8856EBB}"/>
              </a:ext>
            </a:extLst>
          </p:cNvPr>
          <p:cNvPicPr>
            <a:picLocks noChangeAspect="1"/>
          </p:cNvPicPr>
          <p:nvPr/>
        </p:nvPicPr>
        <p:blipFill>
          <a:blip r:embed="rId2"/>
          <a:stretch>
            <a:fillRect/>
          </a:stretch>
        </p:blipFill>
        <p:spPr>
          <a:xfrm>
            <a:off x="6396397" y="2639054"/>
            <a:ext cx="4776338" cy="3290796"/>
          </a:xfrm>
          <a:prstGeom prst="rect">
            <a:avLst/>
          </a:prstGeom>
        </p:spPr>
      </p:pic>
      <p:pic>
        <p:nvPicPr>
          <p:cNvPr id="8" name="Picture 7" descr="Tilt ball switch : ID 173 : $2.00 : Adafruit Industries, Unique &amp; fun DIY  electronics and kits">
            <a:extLst>
              <a:ext uri="{FF2B5EF4-FFF2-40B4-BE49-F238E27FC236}">
                <a16:creationId xmlns:a16="http://schemas.microsoft.com/office/drawing/2014/main" id="{CAE2DA3E-36D9-D71E-7459-6DB04ADC486C}"/>
              </a:ext>
            </a:extLst>
          </p:cNvPr>
          <p:cNvPicPr>
            <a:picLocks noChangeAspect="1"/>
          </p:cNvPicPr>
          <p:nvPr/>
        </p:nvPicPr>
        <p:blipFill>
          <a:blip r:embed="rId3"/>
          <a:stretch>
            <a:fillRect/>
          </a:stretch>
        </p:blipFill>
        <p:spPr>
          <a:xfrm>
            <a:off x="1791419" y="3247857"/>
            <a:ext cx="2743200" cy="2058814"/>
          </a:xfrm>
          <a:prstGeom prst="rect">
            <a:avLst/>
          </a:prstGeom>
        </p:spPr>
      </p:pic>
      <p:sp>
        <p:nvSpPr>
          <p:cNvPr id="9" name="TextBox 8">
            <a:extLst>
              <a:ext uri="{FF2B5EF4-FFF2-40B4-BE49-F238E27FC236}">
                <a16:creationId xmlns:a16="http://schemas.microsoft.com/office/drawing/2014/main" id="{6FE03701-9004-C947-3DF3-DE464F1A0FE6}"/>
              </a:ext>
            </a:extLst>
          </p:cNvPr>
          <p:cNvSpPr txBox="1"/>
          <p:nvPr/>
        </p:nvSpPr>
        <p:spPr>
          <a:xfrm>
            <a:off x="368060" y="6492815"/>
            <a:ext cx="329146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rgbClr val="7F7F7F"/>
                </a:solidFill>
                <a:ea typeface="Calibri"/>
                <a:cs typeface="Calibri"/>
              </a:rPr>
              <a:t>Sources: Adafruit, Jack </a:t>
            </a:r>
            <a:r>
              <a:rPr lang="en-US" sz="1100" dirty="0" err="1">
                <a:solidFill>
                  <a:srgbClr val="7F7F7F"/>
                </a:solidFill>
                <a:ea typeface="Calibri"/>
                <a:cs typeface="Calibri"/>
              </a:rPr>
              <a:t>McTasney</a:t>
            </a:r>
            <a:r>
              <a:rPr lang="en-US" sz="1100" dirty="0">
                <a:solidFill>
                  <a:srgbClr val="7F7F7F"/>
                </a:solidFill>
                <a:ea typeface="Calibri"/>
                <a:cs typeface="Calibri"/>
              </a:rPr>
              <a:t> EE-1100 TA 2024</a:t>
            </a:r>
            <a:endParaRPr lang="en-US" sz="1100" dirty="0">
              <a:ea typeface="Calibri"/>
              <a:cs typeface="Calibri"/>
            </a:endParaRPr>
          </a:p>
        </p:txBody>
      </p:sp>
    </p:spTree>
    <p:extLst>
      <p:ext uri="{BB962C8B-B14F-4D97-AF65-F5344CB8AC3E}">
        <p14:creationId xmlns:p14="http://schemas.microsoft.com/office/powerpoint/2010/main" val="2316968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D223-021B-4CAE-920B-0F3B03C003FD}"/>
              </a:ext>
            </a:extLst>
          </p:cNvPr>
          <p:cNvSpPr>
            <a:spLocks noGrp="1"/>
          </p:cNvSpPr>
          <p:nvPr>
            <p:ph type="title"/>
          </p:nvPr>
        </p:nvSpPr>
        <p:spPr/>
        <p:txBody>
          <a:bodyPr/>
          <a:lstStyle/>
          <a:p>
            <a:r>
              <a:rPr lang="en-US"/>
              <a:t>NPN Transistors</a:t>
            </a:r>
          </a:p>
        </p:txBody>
      </p:sp>
      <p:pic>
        <p:nvPicPr>
          <p:cNvPr id="3" name="Picture 2">
            <a:extLst>
              <a:ext uri="{FF2B5EF4-FFF2-40B4-BE49-F238E27FC236}">
                <a16:creationId xmlns:a16="http://schemas.microsoft.com/office/drawing/2014/main" id="{F6D4A2CE-BA54-467D-A494-5D35A73DAF3B}"/>
              </a:ext>
            </a:extLst>
          </p:cNvPr>
          <p:cNvPicPr>
            <a:picLocks noChangeAspect="1"/>
          </p:cNvPicPr>
          <p:nvPr/>
        </p:nvPicPr>
        <p:blipFill>
          <a:blip r:embed="rId2"/>
          <a:stretch>
            <a:fillRect/>
          </a:stretch>
        </p:blipFill>
        <p:spPr>
          <a:xfrm>
            <a:off x="3659326" y="3429000"/>
            <a:ext cx="3371850" cy="2714625"/>
          </a:xfrm>
          <a:prstGeom prst="rect">
            <a:avLst/>
          </a:prstGeom>
        </p:spPr>
      </p:pic>
      <p:grpSp>
        <p:nvGrpSpPr>
          <p:cNvPr id="6" name="Group 5">
            <a:extLst>
              <a:ext uri="{FF2B5EF4-FFF2-40B4-BE49-F238E27FC236}">
                <a16:creationId xmlns:a16="http://schemas.microsoft.com/office/drawing/2014/main" id="{406542A0-2A4D-4AA8-B702-F341B650C17B}"/>
              </a:ext>
            </a:extLst>
          </p:cNvPr>
          <p:cNvGrpSpPr/>
          <p:nvPr/>
        </p:nvGrpSpPr>
        <p:grpSpPr>
          <a:xfrm>
            <a:off x="8748251" y="1652280"/>
            <a:ext cx="2861187" cy="2662446"/>
            <a:chOff x="7843683" y="442913"/>
            <a:chExt cx="2861187" cy="2662446"/>
          </a:xfrm>
        </p:grpSpPr>
        <p:pic>
          <p:nvPicPr>
            <p:cNvPr id="6148" name="Picture 4" descr="Image result for 3904 transistor">
              <a:extLst>
                <a:ext uri="{FF2B5EF4-FFF2-40B4-BE49-F238E27FC236}">
                  <a16:creationId xmlns:a16="http://schemas.microsoft.com/office/drawing/2014/main" id="{12078C61-0727-4AB4-812C-FBE45CF03F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9" t="9057" r="5400" b="11898"/>
            <a:stretch/>
          </p:blipFill>
          <p:spPr bwMode="auto">
            <a:xfrm>
              <a:off x="7843683" y="442913"/>
              <a:ext cx="2861187" cy="25637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A6D08C-16B6-43DE-8494-3BBD25FB72E7}"/>
                </a:ext>
              </a:extLst>
            </p:cNvPr>
            <p:cNvSpPr txBox="1"/>
            <p:nvPr/>
          </p:nvSpPr>
          <p:spPr>
            <a:xfrm>
              <a:off x="9529608" y="2545009"/>
              <a:ext cx="361337" cy="461665"/>
            </a:xfrm>
            <a:prstGeom prst="rect">
              <a:avLst/>
            </a:prstGeom>
            <a:noFill/>
          </p:spPr>
          <p:txBody>
            <a:bodyPr wrap="square" rtlCol="0">
              <a:spAutoFit/>
            </a:bodyPr>
            <a:lstStyle/>
            <a:p>
              <a:r>
                <a:rPr lang="en-US" sz="2400" b="1">
                  <a:solidFill>
                    <a:schemeClr val="accent4"/>
                  </a:solidFill>
                </a:rPr>
                <a:t>E</a:t>
              </a:r>
            </a:p>
          </p:txBody>
        </p:sp>
        <p:sp>
          <p:nvSpPr>
            <p:cNvPr id="9" name="TextBox 8">
              <a:extLst>
                <a:ext uri="{FF2B5EF4-FFF2-40B4-BE49-F238E27FC236}">
                  <a16:creationId xmlns:a16="http://schemas.microsoft.com/office/drawing/2014/main" id="{F03848D1-EF62-453C-BF1C-B28305305A2A}"/>
                </a:ext>
              </a:extLst>
            </p:cNvPr>
            <p:cNvSpPr txBox="1"/>
            <p:nvPr/>
          </p:nvSpPr>
          <p:spPr>
            <a:xfrm>
              <a:off x="10294499" y="2643694"/>
              <a:ext cx="361337" cy="461665"/>
            </a:xfrm>
            <a:prstGeom prst="rect">
              <a:avLst/>
            </a:prstGeom>
            <a:noFill/>
          </p:spPr>
          <p:txBody>
            <a:bodyPr wrap="square" rtlCol="0">
              <a:spAutoFit/>
            </a:bodyPr>
            <a:lstStyle/>
            <a:p>
              <a:r>
                <a:rPr lang="en-US" sz="2400" b="1">
                  <a:solidFill>
                    <a:schemeClr val="accent4"/>
                  </a:solidFill>
                </a:rPr>
                <a:t>B</a:t>
              </a:r>
            </a:p>
          </p:txBody>
        </p:sp>
        <p:sp>
          <p:nvSpPr>
            <p:cNvPr id="10" name="TextBox 9">
              <a:extLst>
                <a:ext uri="{FF2B5EF4-FFF2-40B4-BE49-F238E27FC236}">
                  <a16:creationId xmlns:a16="http://schemas.microsoft.com/office/drawing/2014/main" id="{6E737606-06B2-4C53-A58F-CAC25D02DF14}"/>
                </a:ext>
              </a:extLst>
            </p:cNvPr>
            <p:cNvSpPr txBox="1"/>
            <p:nvPr/>
          </p:nvSpPr>
          <p:spPr>
            <a:xfrm>
              <a:off x="10172669" y="1968267"/>
              <a:ext cx="361337" cy="461665"/>
            </a:xfrm>
            <a:prstGeom prst="rect">
              <a:avLst/>
            </a:prstGeom>
            <a:noFill/>
          </p:spPr>
          <p:txBody>
            <a:bodyPr wrap="square" rtlCol="0">
              <a:spAutoFit/>
            </a:bodyPr>
            <a:lstStyle/>
            <a:p>
              <a:r>
                <a:rPr lang="en-US" sz="2400" b="1">
                  <a:solidFill>
                    <a:schemeClr val="accent4"/>
                  </a:solidFill>
                </a:rPr>
                <a:t>C</a:t>
              </a:r>
            </a:p>
          </p:txBody>
        </p:sp>
      </p:grpSp>
      <p:sp>
        <p:nvSpPr>
          <p:cNvPr id="7" name="TextBox 6">
            <a:extLst>
              <a:ext uri="{FF2B5EF4-FFF2-40B4-BE49-F238E27FC236}">
                <a16:creationId xmlns:a16="http://schemas.microsoft.com/office/drawing/2014/main" id="{CA757682-BCCD-4886-AB7B-1213A0D7E5EF}"/>
              </a:ext>
            </a:extLst>
          </p:cNvPr>
          <p:cNvSpPr txBox="1"/>
          <p:nvPr/>
        </p:nvSpPr>
        <p:spPr>
          <a:xfrm>
            <a:off x="1268361" y="2005781"/>
            <a:ext cx="7309026" cy="1477328"/>
          </a:xfrm>
          <a:prstGeom prst="rect">
            <a:avLst/>
          </a:prstGeom>
          <a:noFill/>
        </p:spPr>
        <p:txBody>
          <a:bodyPr wrap="square" rtlCol="0">
            <a:spAutoFit/>
          </a:bodyPr>
          <a:lstStyle/>
          <a:p>
            <a:r>
              <a:rPr lang="en-US"/>
              <a:t>Transistors are devices made of semiconductors that are commonly used as amplifiers and switches. Transistors are used commonly in integrated circuits and can be found as a key building block in almost all electronic devices. NPN means Negative Positive Negative in reference to the charge if the different regions in the transistor. </a:t>
            </a:r>
          </a:p>
        </p:txBody>
      </p:sp>
      <p:sp>
        <p:nvSpPr>
          <p:cNvPr id="11" name="TextBox 10">
            <a:extLst>
              <a:ext uri="{FF2B5EF4-FFF2-40B4-BE49-F238E27FC236}">
                <a16:creationId xmlns:a16="http://schemas.microsoft.com/office/drawing/2014/main" id="{70B5428B-8FEE-45BA-A5D0-9BB542D2B012}"/>
              </a:ext>
            </a:extLst>
          </p:cNvPr>
          <p:cNvSpPr txBox="1"/>
          <p:nvPr/>
        </p:nvSpPr>
        <p:spPr>
          <a:xfrm>
            <a:off x="7080210" y="4408707"/>
            <a:ext cx="1927123" cy="923330"/>
          </a:xfrm>
          <a:prstGeom prst="rect">
            <a:avLst/>
          </a:prstGeom>
          <a:noFill/>
        </p:spPr>
        <p:txBody>
          <a:bodyPr wrap="square" rtlCol="0">
            <a:spAutoFit/>
          </a:bodyPr>
          <a:lstStyle/>
          <a:p>
            <a:r>
              <a:rPr lang="en-US"/>
              <a:t>Circuit Schematic Diagram and labels </a:t>
            </a:r>
          </a:p>
        </p:txBody>
      </p:sp>
      <p:sp>
        <p:nvSpPr>
          <p:cNvPr id="15" name="TextBox 14">
            <a:extLst>
              <a:ext uri="{FF2B5EF4-FFF2-40B4-BE49-F238E27FC236}">
                <a16:creationId xmlns:a16="http://schemas.microsoft.com/office/drawing/2014/main" id="{B8A9C8A1-5410-4FFA-8CE5-6ACADF1105E5}"/>
              </a:ext>
            </a:extLst>
          </p:cNvPr>
          <p:cNvSpPr txBox="1"/>
          <p:nvPr/>
        </p:nvSpPr>
        <p:spPr>
          <a:xfrm>
            <a:off x="1069409" y="6488668"/>
            <a:ext cx="7376500" cy="261610"/>
          </a:xfrm>
          <a:prstGeom prst="rect">
            <a:avLst/>
          </a:prstGeom>
          <a:noFill/>
        </p:spPr>
        <p:txBody>
          <a:bodyPr wrap="square" rtlCol="0">
            <a:spAutoFit/>
          </a:bodyPr>
          <a:lstStyle/>
          <a:p>
            <a:r>
              <a:rPr lang="en-US" sz="1100">
                <a:solidFill>
                  <a:schemeClr val="bg1">
                    <a:lumMod val="50000"/>
                  </a:schemeClr>
                </a:solidFill>
              </a:rPr>
              <a:t>Sources: Microelectronics Circuit Analysis and Design by Donald </a:t>
            </a:r>
            <a:r>
              <a:rPr lang="en-US" sz="1100" err="1">
                <a:solidFill>
                  <a:schemeClr val="bg1">
                    <a:lumMod val="50000"/>
                  </a:schemeClr>
                </a:solidFill>
              </a:rPr>
              <a:t>Neaman</a:t>
            </a:r>
            <a:r>
              <a:rPr lang="en-US" sz="1100">
                <a:solidFill>
                  <a:schemeClr val="bg1">
                    <a:lumMod val="50000"/>
                  </a:schemeClr>
                </a:solidFill>
              </a:rPr>
              <a:t>, </a:t>
            </a:r>
            <a:r>
              <a:rPr lang="en-US" sz="1100" err="1">
                <a:solidFill>
                  <a:schemeClr val="bg1">
                    <a:lumMod val="50000"/>
                  </a:schemeClr>
                </a:solidFill>
              </a:rPr>
              <a:t>Ebay</a:t>
            </a:r>
            <a:endParaRPr lang="en-US" sz="1100">
              <a:solidFill>
                <a:schemeClr val="bg1">
                  <a:lumMod val="50000"/>
                </a:schemeClr>
              </a:solidFill>
            </a:endParaRPr>
          </a:p>
        </p:txBody>
      </p:sp>
    </p:spTree>
    <p:extLst>
      <p:ext uri="{BB962C8B-B14F-4D97-AF65-F5344CB8AC3E}">
        <p14:creationId xmlns:p14="http://schemas.microsoft.com/office/powerpoint/2010/main" val="119179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7E60007F5F154EB9D7F317BFC24F6B" ma:contentTypeVersion="4" ma:contentTypeDescription="Create a new document." ma:contentTypeScope="" ma:versionID="c6f048592318839260aa7b6a8fd2647d">
  <xsd:schema xmlns:xsd="http://www.w3.org/2001/XMLSchema" xmlns:xs="http://www.w3.org/2001/XMLSchema" xmlns:p="http://schemas.microsoft.com/office/2006/metadata/properties" xmlns:ns2="5a38b0bd-3a5a-4eba-b823-8b1cd5db2aa8" targetNamespace="http://schemas.microsoft.com/office/2006/metadata/properties" ma:root="true" ma:fieldsID="bf03fe19132a99e992e35dd9b3072052" ns2:_="">
    <xsd:import namespace="5a38b0bd-3a5a-4eba-b823-8b1cd5db2aa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38b0bd-3a5a-4eba-b823-8b1cd5db2a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FB0443-2D52-46EB-A753-56CB88522B5C}">
  <ds:schemaRefs>
    <ds:schemaRef ds:uri="http://schemas.microsoft.com/sharepoint/v3/contenttype/forms"/>
  </ds:schemaRefs>
</ds:datastoreItem>
</file>

<file path=customXml/itemProps2.xml><?xml version="1.0" encoding="utf-8"?>
<ds:datastoreItem xmlns:ds="http://schemas.openxmlformats.org/officeDocument/2006/customXml" ds:itemID="{1B83005E-2A6F-41C2-87A1-131F204A9531}">
  <ds:schemaRefs>
    <ds:schemaRef ds:uri="5a38b0bd-3a5a-4eba-b823-8b1cd5db2a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345BD76-D482-4A8D-9314-F57E40D46A6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Slides>
  <Notes>1</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 Lab 2: Sensors </vt:lpstr>
      <vt:lpstr>PowerPoint Presentation</vt:lpstr>
      <vt:lpstr>The site! Link</vt:lpstr>
      <vt:lpstr>Sensors</vt:lpstr>
      <vt:lpstr>PowerPoint Presentation</vt:lpstr>
      <vt:lpstr>Indicators</vt:lpstr>
      <vt:lpstr>Photocell</vt:lpstr>
      <vt:lpstr>Tilt Switch</vt:lpstr>
      <vt:lpstr>NPN Transistors</vt:lpstr>
      <vt:lpstr>Solar Cells</vt:lpstr>
      <vt:lpstr>Activity 1: Intro to Photoresistors</vt:lpstr>
      <vt:lpstr>Activity 2: RGB LED Circuit (Pick one of these!)</vt:lpstr>
      <vt:lpstr>Activity 3: Automatic Night Light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 001Lab 3: Sounds and Sensors 1</dc:title>
  <dc:creator>Jena Staab</dc:creator>
  <cp:revision>9</cp:revision>
  <dcterms:created xsi:type="dcterms:W3CDTF">2020-01-27T22:03:46Z</dcterms:created>
  <dcterms:modified xsi:type="dcterms:W3CDTF">2025-05-06T22:53:13Z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0x010100087E60007F5F154EB9D7F317BFC24F6B</vt:lpwstr>
  </property>
  <property fmtid="{D5CDD505-2E9C-101B-9397-08002B2CF9AE}" pid="3" name="Order">
    <vt:r8>900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ies>
</file>